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63"/>
  </p:notesMasterIdLst>
  <p:sldIdLst>
    <p:sldId id="364" r:id="rId5"/>
    <p:sldId id="306" r:id="rId6"/>
    <p:sldId id="847" r:id="rId7"/>
    <p:sldId id="848" r:id="rId8"/>
    <p:sldId id="826" r:id="rId9"/>
    <p:sldId id="834" r:id="rId10"/>
    <p:sldId id="849" r:id="rId11"/>
    <p:sldId id="751" r:id="rId12"/>
    <p:sldId id="2073" r:id="rId13"/>
    <p:sldId id="5014" r:id="rId14"/>
    <p:sldId id="2503" r:id="rId15"/>
    <p:sldId id="3481" r:id="rId16"/>
    <p:sldId id="754" r:id="rId17"/>
    <p:sldId id="755" r:id="rId18"/>
    <p:sldId id="756" r:id="rId19"/>
    <p:sldId id="757" r:id="rId20"/>
    <p:sldId id="5045" r:id="rId21"/>
    <p:sldId id="758" r:id="rId22"/>
    <p:sldId id="759" r:id="rId23"/>
    <p:sldId id="5015" r:id="rId24"/>
    <p:sldId id="761" r:id="rId25"/>
    <p:sldId id="763" r:id="rId26"/>
    <p:sldId id="764" r:id="rId27"/>
    <p:sldId id="765" r:id="rId28"/>
    <p:sldId id="766" r:id="rId29"/>
    <p:sldId id="767" r:id="rId30"/>
    <p:sldId id="5017" r:id="rId31"/>
    <p:sldId id="760" r:id="rId32"/>
    <p:sldId id="5020" r:id="rId33"/>
    <p:sldId id="5018" r:id="rId34"/>
    <p:sldId id="769" r:id="rId35"/>
    <p:sldId id="771" r:id="rId36"/>
    <p:sldId id="739" r:id="rId37"/>
    <p:sldId id="740" r:id="rId38"/>
    <p:sldId id="2063" r:id="rId39"/>
    <p:sldId id="2044" r:id="rId40"/>
    <p:sldId id="2064" r:id="rId41"/>
    <p:sldId id="2045" r:id="rId42"/>
    <p:sldId id="2046" r:id="rId43"/>
    <p:sldId id="2047" r:id="rId44"/>
    <p:sldId id="2065" r:id="rId45"/>
    <p:sldId id="2048" r:id="rId46"/>
    <p:sldId id="2049" r:id="rId47"/>
    <p:sldId id="2066" r:id="rId48"/>
    <p:sldId id="2050" r:id="rId49"/>
    <p:sldId id="2051" r:id="rId50"/>
    <p:sldId id="2052" r:id="rId51"/>
    <p:sldId id="2067" r:id="rId52"/>
    <p:sldId id="2053" r:id="rId53"/>
    <p:sldId id="2054" r:id="rId54"/>
    <p:sldId id="2055" r:id="rId55"/>
    <p:sldId id="2056" r:id="rId56"/>
    <p:sldId id="2057" r:id="rId57"/>
    <p:sldId id="2068" r:id="rId58"/>
    <p:sldId id="2058" r:id="rId59"/>
    <p:sldId id="2059" r:id="rId60"/>
    <p:sldId id="2060" r:id="rId61"/>
    <p:sldId id="2061"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WS AI EBC" id="{28317112-870E-4C79-9D90-14F6B01D2188}">
          <p14:sldIdLst>
            <p14:sldId id="364"/>
            <p14:sldId id="306"/>
            <p14:sldId id="847"/>
            <p14:sldId id="848"/>
            <p14:sldId id="826"/>
            <p14:sldId id="834"/>
            <p14:sldId id="849"/>
            <p14:sldId id="751"/>
            <p14:sldId id="2073"/>
            <p14:sldId id="5014"/>
            <p14:sldId id="2503"/>
            <p14:sldId id="3481"/>
            <p14:sldId id="754"/>
            <p14:sldId id="755"/>
            <p14:sldId id="756"/>
            <p14:sldId id="757"/>
            <p14:sldId id="5045"/>
            <p14:sldId id="758"/>
            <p14:sldId id="759"/>
            <p14:sldId id="5015"/>
            <p14:sldId id="761"/>
            <p14:sldId id="763"/>
            <p14:sldId id="764"/>
            <p14:sldId id="765"/>
            <p14:sldId id="766"/>
            <p14:sldId id="767"/>
            <p14:sldId id="5017"/>
            <p14:sldId id="760"/>
            <p14:sldId id="5020"/>
            <p14:sldId id="5018"/>
            <p14:sldId id="769"/>
            <p14:sldId id="771"/>
            <p14:sldId id="739"/>
            <p14:sldId id="740"/>
            <p14:sldId id="2063"/>
            <p14:sldId id="2044"/>
            <p14:sldId id="2064"/>
            <p14:sldId id="2045"/>
            <p14:sldId id="2046"/>
            <p14:sldId id="2047"/>
            <p14:sldId id="2065"/>
            <p14:sldId id="2048"/>
            <p14:sldId id="2049"/>
            <p14:sldId id="2066"/>
            <p14:sldId id="2050"/>
            <p14:sldId id="2051"/>
            <p14:sldId id="2052"/>
            <p14:sldId id="2067"/>
            <p14:sldId id="2053"/>
            <p14:sldId id="2054"/>
            <p14:sldId id="2055"/>
            <p14:sldId id="2056"/>
            <p14:sldId id="2057"/>
            <p14:sldId id="2068"/>
            <p14:sldId id="2058"/>
            <p14:sldId id="2059"/>
            <p14:sldId id="2060"/>
            <p14:sldId id="20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tchell Derrey" initials="MD" lastIdx="25" clrIdx="2">
    <p:extLst>
      <p:ext uri="{19B8F6BF-5375-455C-9EA6-DF929625EA0E}">
        <p15:presenceInfo xmlns:p15="http://schemas.microsoft.com/office/powerpoint/2012/main" userId="S::mitchell@silverfoxprod.com::ba2ee660-27ce-40d7-8b8d-1c0a464223e1" providerId="AD"/>
      </p:ext>
    </p:extLst>
  </p:cmAuthor>
  <p:cmAuthor id="3" name="Tasio Guevara" initials="TG" lastIdx="2" clrIdx="3">
    <p:extLst>
      <p:ext uri="{19B8F6BF-5375-455C-9EA6-DF929625EA0E}">
        <p15:presenceInfo xmlns:p15="http://schemas.microsoft.com/office/powerpoint/2012/main" userId="Tasio Gueva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2C374A"/>
    <a:srgbClr val="1C232F"/>
    <a:srgbClr val="44880E"/>
    <a:srgbClr val="EF585D"/>
    <a:srgbClr val="93349D"/>
    <a:srgbClr val="B9AF00"/>
    <a:srgbClr val="FF4869"/>
    <a:srgbClr val="231F20"/>
    <a:srgbClr val="00E9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84" autoAdjust="0"/>
    <p:restoredTop sz="88282" autoAdjust="0"/>
  </p:normalViewPr>
  <p:slideViewPr>
    <p:cSldViewPr snapToGrid="0" showGuides="1">
      <p:cViewPr varScale="1">
        <p:scale>
          <a:sx n="147" d="100"/>
          <a:sy n="147" d="100"/>
        </p:scale>
        <p:origin x="1392" y="19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7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solutions/case-studies/aellacredit/"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aws.amazon.com/blogs/machine-learning/aella-credit-empowers-underbanked-individuals-by-using-amazon-rekognition-for-identity-verific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artners.wsj.com/aws/kia-uses-ai-personalize-driver-experiences-improve-safet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blogs/machine-learning/new-engen-improves-customer-acquisition-marketing-campaigns-using-amazon-rekogniti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businesswire.com/news/home/20190604005654/en/NASCAR-Selects-AWS-Preferred-Cloud-Computing-Cloud"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solutions/case-studies/white-house-historical-associatio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ws.amazon.com/machine-learning/inferenti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ReInvent 2018</a:t>
            </a:r>
          </a:p>
        </p:txBody>
      </p:sp>
      <p:sp>
        <p:nvSpPr>
          <p:cNvPr id="5" name="Footer Placeholder 4"/>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A8E1BB1-B036-4140-B110-296DC0701D04}"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2/11/21 6:01 PM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4008EB6-D09E-4580-8CD6-DDB14511944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00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857790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Rekognition content moderation, you can:</a:t>
            </a:r>
          </a:p>
          <a:p>
            <a:r>
              <a:rPr lang="en-US" dirty="0"/>
              <a:t>* define your own content standards with granular output</a:t>
            </a:r>
          </a:p>
          <a:p>
            <a:r>
              <a:rPr lang="en-US" dirty="0"/>
              <a:t>* reduce time between when content is uploaded and content is published</a:t>
            </a:r>
          </a:p>
          <a:p>
            <a:r>
              <a:rPr lang="en-US" dirty="0"/>
              <a:t>* augment your moderation workflow, not necessarily replace it outright</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2/11/21 6:01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32848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27</a:t>
            </a:fld>
            <a:endParaRPr lang="en-US" altLang="en-US" dirty="0"/>
          </a:p>
        </p:txBody>
      </p:sp>
    </p:spTree>
    <p:extLst>
      <p:ext uri="{BB962C8B-B14F-4D97-AF65-F5344CB8AC3E}">
        <p14:creationId xmlns:p14="http://schemas.microsoft.com/office/powerpoint/2010/main" val="1557456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General to specific</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Bring your own data</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Domain experts can define labels</a:t>
            </a:r>
          </a:p>
          <a:p>
            <a:endParaRPr lang="en-US"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201001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images you train on and preparing your dataset is one of the most important parts of creating any custom model</a:t>
            </a:r>
          </a:p>
          <a:p>
            <a:pPr marL="484172" lvl="1" indent="-228600">
              <a:buAutoNum type="arabicPeriod"/>
            </a:pPr>
            <a:r>
              <a:rPr lang="en-US" dirty="0"/>
              <a:t>You can bring already labeled data and through a console or APIs upload</a:t>
            </a:r>
          </a:p>
          <a:p>
            <a:pPr marL="484172" lvl="1" indent="-228600">
              <a:buAutoNum type="arabicPeriod"/>
            </a:pPr>
            <a:r>
              <a:rPr lang="en-US" dirty="0"/>
              <a:t>OR you can bring images and have a guided experience to label those images. </a:t>
            </a:r>
          </a:p>
          <a:p>
            <a:pPr marL="228600" lvl="0" indent="-228600">
              <a:buAutoNum type="arabicPeriod"/>
            </a:pPr>
            <a:r>
              <a:rPr lang="en-US" dirty="0"/>
              <a:t>No ML experience needed, once your images are in – you train.  You can do it without code and no ML experience. </a:t>
            </a:r>
          </a:p>
          <a:p>
            <a:pPr marL="228600" lvl="0" indent="-228600">
              <a:buAutoNum type="arabicPeriod"/>
            </a:pPr>
            <a:r>
              <a:rPr lang="en-US" dirty="0"/>
              <a:t>Ease of use of Rekognition</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0135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a:t>
            </a:r>
            <a:r>
              <a:rPr lang="en-US" baseline="0" dirty="0"/>
              <a:t> the service be responsive to our customer needs means enabling the service to understand things like:</a:t>
            </a:r>
          </a:p>
          <a:p>
            <a:endParaRPr lang="en-US" baseline="0" dirty="0"/>
          </a:p>
          <a:p>
            <a:pPr marL="457200" indent="-457200">
              <a:buAutoNum type="arabicPeriod"/>
            </a:pPr>
            <a:r>
              <a:rPr lang="en-US" baseline="0" dirty="0"/>
              <a:t>Machine parts and being able to identify that this is a Turbocharger.</a:t>
            </a:r>
          </a:p>
          <a:p>
            <a:pPr marL="457200" indent="-457200">
              <a:buAutoNum type="arabicPeriod"/>
            </a:pPr>
            <a:r>
              <a:rPr lang="en-US" baseline="0" dirty="0"/>
              <a:t>Recognizing logo, icons, and symbols that are important, the in example it would be the AWS architecture icons like EC2, S3, Amazon </a:t>
            </a:r>
            <a:r>
              <a:rPr lang="en-US" baseline="0" dirty="0" err="1"/>
              <a:t>Rekognition</a:t>
            </a:r>
            <a:r>
              <a:rPr lang="en-US" baseline="0" dirty="0"/>
              <a:t>, and Kinesis.</a:t>
            </a:r>
          </a:p>
          <a:p>
            <a:pPr marL="457200" indent="-457200">
              <a:buAutoNum type="arabicPeriod"/>
            </a:pPr>
            <a:r>
              <a:rPr lang="en-US" baseline="0" dirty="0"/>
              <a:t>Comic or animated graphics like Arthur and Buster</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baseline="0" dirty="0"/>
              <a:t>Identifying bio diversity and its condition. In this case a healthy versus infected cucumber leaf.</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endParaRPr lang="en-US" baseline="0" dirty="0"/>
          </a:p>
          <a:p>
            <a:r>
              <a:rPr lang="en-US" dirty="0"/>
              <a:t>Customers are using this for: </a:t>
            </a:r>
          </a:p>
          <a:p>
            <a:pPr marL="171450" indent="-171450">
              <a:buFontTx/>
              <a:buChar char="-"/>
            </a:pPr>
            <a:r>
              <a:rPr lang="en-US" dirty="0"/>
              <a:t>Custom Logos, Brands and Icons</a:t>
            </a:r>
          </a:p>
          <a:p>
            <a:pPr marL="171450" indent="-171450">
              <a:buFontTx/>
              <a:buChar char="-"/>
            </a:pPr>
            <a:r>
              <a:rPr lang="en-US" dirty="0"/>
              <a:t>Find animated characters</a:t>
            </a:r>
          </a:p>
          <a:p>
            <a:pPr marL="171450" indent="-171450">
              <a:buFontTx/>
              <a:buChar char="-"/>
            </a:pPr>
            <a:r>
              <a:rPr lang="en-US" dirty="0"/>
              <a:t>Identify specific objects, products or parts</a:t>
            </a:r>
          </a:p>
          <a:p>
            <a:pPr marL="171450" indent="-171450">
              <a:buFontTx/>
              <a:buChar char="-"/>
            </a:pPr>
            <a:r>
              <a:rPr lang="en-US" dirty="0"/>
              <a:t>Classify content at the image level identifying scenes etc.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67428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We</a:t>
            </a:r>
            <a:r>
              <a:rPr lang="en-US" sz="1200" b="0" i="0" kern="1200" baseline="0" dirty="0">
                <a:solidFill>
                  <a:schemeClr val="tx1"/>
                </a:solidFill>
                <a:effectLst/>
                <a:latin typeface="Amazon Ember Regular" charset="0"/>
                <a:ea typeface="+mn-ea"/>
                <a:cs typeface="+mn-cs"/>
              </a:rPr>
              <a:t> recommend that you start a POC to test out the accuracy benefits that your business can see. AWS experts, Solution Architects and Partners can help you with a POC.</a:t>
            </a: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57943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Coffee Meets Bagel is a dating and social networking website. </a:t>
            </a:r>
          </a:p>
          <a:p>
            <a:pPr marL="174708" indent="-174708">
              <a:buFont typeface="Arial" panose="020B0604020202020204" pitchFamily="34" charset="0"/>
              <a:buChar char="•"/>
            </a:pPr>
            <a:r>
              <a:rPr lang="en-US" dirty="0"/>
              <a:t>They needed to significantly lower costs of content moderation resources while improving accuracy results. </a:t>
            </a:r>
          </a:p>
          <a:p>
            <a:pPr marL="174708" indent="-174708">
              <a:buFont typeface="Arial" panose="020B0604020202020204" pitchFamily="34" charset="0"/>
              <a:buChar char="•"/>
            </a:pPr>
            <a:r>
              <a:rPr lang="en-US" dirty="0"/>
              <a:t>Amazon </a:t>
            </a:r>
            <a:r>
              <a:rPr lang="en-US" dirty="0" err="1"/>
              <a:t>Rekognition</a:t>
            </a:r>
            <a:r>
              <a:rPr lang="en-US" dirty="0"/>
              <a:t> makes it easy for them to detect and take action on user-generated photos that need moderation. The </a:t>
            </a:r>
            <a:r>
              <a:rPr lang="en-US" dirty="0" err="1"/>
              <a:t>DetectModerationLabels</a:t>
            </a:r>
            <a:r>
              <a:rPr lang="en-US" dirty="0"/>
              <a:t> API provides the intelligence to make automated decisions on content moderation. </a:t>
            </a:r>
          </a:p>
          <a:p>
            <a:pPr marL="174708" indent="-174708">
              <a:buFont typeface="Arial" panose="020B0604020202020204" pitchFamily="34" charset="0"/>
              <a:buChar char="•"/>
            </a:pPr>
            <a:r>
              <a:rPr lang="en-US" dirty="0"/>
              <a:t>This reduced the need for human involvement by 97% which helped lower moderation costs by 72%. It also helped us decrease the time required for photo approvals from hours to minutes while maintaining the same accuracy.</a:t>
            </a:r>
          </a:p>
          <a:p>
            <a:pPr marL="174708" indent="-174708">
              <a:buFont typeface="Arial" panose="020B0604020202020204" pitchFamily="34" charset="0"/>
              <a:buChar char="•"/>
            </a:pPr>
            <a:endParaRPr lang="en-US" dirty="0"/>
          </a:p>
          <a:p>
            <a:r>
              <a:rPr lang="en-US" dirty="0"/>
              <a:t>#AMER</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416095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defTabSz="465887">
              <a:buFont typeface="Arial" panose="020B0604020202020204" pitchFamily="34" charset="0"/>
              <a:buChar char="•"/>
              <a:defRPr/>
            </a:pPr>
            <a:r>
              <a:rPr lang="en-US" dirty="0">
                <a:latin typeface="Amazon Ember" charset="0"/>
              </a:rPr>
              <a:t>Aella Credit provides instant loans to individuals with a verifiable source of income in emerging markets using biometric, employer, and mobile phone data. </a:t>
            </a:r>
          </a:p>
          <a:p>
            <a:pPr marL="174708" indent="-174708" defTabSz="465887">
              <a:buFont typeface="Arial" panose="020B0604020202020204" pitchFamily="34" charset="0"/>
              <a:buChar char="•"/>
              <a:defRPr/>
            </a:pPr>
            <a:r>
              <a:rPr lang="en-US" dirty="0">
                <a:latin typeface="Amazon Ember" charset="0"/>
              </a:rPr>
              <a:t>Using Amazon Rekognition for identity verification on its mobile application has reduced verification errors significantly and given Aella the ability to scale. </a:t>
            </a:r>
          </a:p>
          <a:p>
            <a:pPr marL="174708" indent="-174708" defTabSz="465887">
              <a:buFont typeface="Arial" panose="020B0604020202020204" pitchFamily="34" charset="0"/>
              <a:buChar char="•"/>
              <a:defRPr/>
            </a:pPr>
            <a:r>
              <a:rPr lang="en-US" dirty="0">
                <a:latin typeface="Amazon Ember" charset="0"/>
              </a:rPr>
              <a:t>It now detects and verifies an individual’s identity in real time without any human intervention, thereby allowing faster access to products.</a:t>
            </a:r>
          </a:p>
          <a:p>
            <a:endParaRPr lang="en-US" dirty="0">
              <a:latin typeface="Amazon Ember" charset="0"/>
            </a:endParaRPr>
          </a:p>
          <a:p>
            <a:r>
              <a:rPr lang="en-US" dirty="0">
                <a:latin typeface="Amazon Ember" charset="0"/>
              </a:rPr>
              <a:t>#Financial #EMEA #Fraud Detection </a:t>
            </a:r>
            <a:r>
              <a:rPr lang="en-US" dirty="0"/>
              <a:t>#Rekognition</a:t>
            </a:r>
          </a:p>
          <a:p>
            <a:pPr defTabSz="465887">
              <a:defRPr/>
            </a:pPr>
            <a:r>
              <a:rPr lang="en-US" dirty="0"/>
              <a:t>More information: </a:t>
            </a:r>
            <a:r>
              <a:rPr lang="en-US" u="sng" dirty="0">
                <a:hlinkClick r:id="rId3"/>
              </a:rPr>
              <a:t>Case Study</a:t>
            </a:r>
            <a:r>
              <a:rPr lang="en-US" dirty="0"/>
              <a:t>, </a:t>
            </a:r>
            <a:r>
              <a:rPr lang="en-US" u="sng" dirty="0">
                <a:hlinkClick r:id="rId4"/>
              </a:rPr>
              <a:t>Blog Post</a:t>
            </a:r>
            <a:endParaRPr lang="en-US" dirty="0"/>
          </a:p>
          <a:p>
            <a:endParaRPr lang="en-US" dirty="0"/>
          </a:p>
          <a:p>
            <a:endParaRPr lang="en-US" dirty="0">
              <a:latin typeface="Amazon Ember" charset="0"/>
            </a:endParaRP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417495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mission is to</a:t>
            </a:r>
            <a:r>
              <a:rPr lang="en-US" baseline="0" dirty="0"/>
              <a:t> take our rich experience and expertise with machine learning across Amazon and put it in the hands of all organizations--every developer, data scientist, reseacher. </a:t>
            </a:r>
          </a:p>
          <a:p>
            <a:pPr marL="171450" indent="-171450">
              <a:buFont typeface="Arial" panose="020B0604020202020204" pitchFamily="34" charset="0"/>
              <a:buChar char="•"/>
            </a:pPr>
            <a:r>
              <a:rPr lang="en-US" baseline="0" dirty="0"/>
              <a:t>Said another way, we want to simplify machine learning.  We want to make it easy for all developers to easily build intelligent applications</a:t>
            </a: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605127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K-STAR Group is an entertainment company that provides concert ticketing and payment services. </a:t>
            </a:r>
          </a:p>
          <a:p>
            <a:pPr marL="174708" indent="-174708">
              <a:buFont typeface="Arial" panose="020B0604020202020204" pitchFamily="34" charset="0"/>
              <a:buChar char="•"/>
            </a:pPr>
            <a:r>
              <a:rPr lang="en-US" dirty="0"/>
              <a:t>A recurring pain point at concerts is the long line that attendees wait in to provide proof of their purchased paper ticket and then have it validated at the entrance. </a:t>
            </a:r>
          </a:p>
          <a:p>
            <a:pPr marL="174708" indent="-174708">
              <a:buFont typeface="Arial" panose="020B0604020202020204" pitchFamily="34" charset="0"/>
              <a:buChar char="•"/>
            </a:pPr>
            <a:r>
              <a:rPr lang="en-US" dirty="0"/>
              <a:t>Using Amazon </a:t>
            </a:r>
            <a:r>
              <a:rPr lang="en-US" dirty="0" err="1"/>
              <a:t>Rekognition</a:t>
            </a:r>
            <a:r>
              <a:rPr lang="en-US" dirty="0"/>
              <a:t> they developed “Face Ticket” so concert attendees can quickly verify their purchase rather than waiting in line to get tickets or scan their paper ticket upon entrance. </a:t>
            </a:r>
          </a:p>
          <a:p>
            <a:pPr marL="174708" indent="-174708">
              <a:buFont typeface="Arial" panose="020B0604020202020204" pitchFamily="34" charset="0"/>
              <a:buChar char="•"/>
            </a:pPr>
            <a:r>
              <a:rPr lang="en-US" dirty="0"/>
              <a:t>Validating tickets is now a friction-less process--the concerts K-STAR Group supports no longer have lines and customer satisfaction has increased.</a:t>
            </a:r>
          </a:p>
          <a:p>
            <a:pPr marL="174708" indent="-174708">
              <a:buFont typeface="Arial" panose="020B0604020202020204" pitchFamily="34" charset="0"/>
              <a:buChar char="•"/>
            </a:pPr>
            <a:endParaRPr lang="en-US" dirty="0"/>
          </a:p>
          <a:p>
            <a:endParaRPr lang="en-US" dirty="0"/>
          </a:p>
          <a:p>
            <a:r>
              <a:rPr lang="en-US" dirty="0"/>
              <a:t>#KOREA</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60254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Kia Motors, the oldest automobile manufacturer in South Korea, builds more than three million vehicles a year for customers in 180 </a:t>
            </a:r>
            <a:r>
              <a:rPr lang="en-US" dirty="0" err="1"/>
              <a:t>countries.They</a:t>
            </a:r>
            <a:r>
              <a:rPr lang="en-US" dirty="0"/>
              <a:t> use Amazon </a:t>
            </a:r>
            <a:r>
              <a:rPr lang="en-US" dirty="0" err="1"/>
              <a:t>Rekognition</a:t>
            </a:r>
            <a:r>
              <a:rPr lang="en-US" dirty="0"/>
              <a:t> for advanced image and video analysis of an in-car camera that detects the driver.</a:t>
            </a:r>
          </a:p>
          <a:p>
            <a:pPr marL="174708" indent="-174708">
              <a:buFont typeface="Arial" panose="020B0604020202020204" pitchFamily="34" charset="0"/>
              <a:buChar char="•"/>
            </a:pPr>
            <a:r>
              <a:rPr lang="en-US" dirty="0"/>
              <a:t>Then, the car automatically adjusts driver-assistance features like personalized mirror and seat positioning.</a:t>
            </a:r>
          </a:p>
          <a:p>
            <a:endParaRPr lang="en-US" dirty="0"/>
          </a:p>
          <a:p>
            <a:r>
              <a:rPr lang="en-US" dirty="0"/>
              <a:t>More info: </a:t>
            </a:r>
            <a:r>
              <a:rPr lang="en-US" dirty="0">
                <a:hlinkClick r:id="rId3"/>
              </a:rPr>
              <a:t>https://partners.wsj.com/aws/kia-uses-ai-personalize-driver-experiences-improve-safety/</a:t>
            </a:r>
            <a:endParaRPr lang="en-US" dirty="0"/>
          </a:p>
          <a:p>
            <a:pPr marL="174708" indent="-174708">
              <a:buFont typeface="Arial" panose="020B0604020202020204" pitchFamily="34" charset="0"/>
              <a:buChar char="•"/>
            </a:pPr>
            <a:endParaRPr lang="en-US" dirty="0"/>
          </a:p>
          <a:p>
            <a:r>
              <a:rPr lang="en-US" dirty="0"/>
              <a:t> #Automotive</a:t>
            </a:r>
            <a:r>
              <a:rPr lang="en-US" baseline="0" dirty="0"/>
              <a:t> </a:t>
            </a:r>
            <a:r>
              <a:rPr lang="en-US" dirty="0"/>
              <a:t>#Driver</a:t>
            </a:r>
            <a:r>
              <a:rPr lang="en-US" baseline="0" dirty="0"/>
              <a:t> Personalization #</a:t>
            </a:r>
            <a:r>
              <a:rPr lang="en-US" dirty="0"/>
              <a:t>KOREA #</a:t>
            </a:r>
            <a:r>
              <a:rPr lang="en-US" dirty="0" err="1"/>
              <a:t>Rekogntion</a:t>
            </a: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3419212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err="1"/>
              <a:t>Marinus</a:t>
            </a:r>
            <a:r>
              <a:rPr lang="en-US" dirty="0"/>
              <a:t> Analytics provides law enforcement with sophisticated tools to help foster victim-oriented policing in the age of the Internet. </a:t>
            </a:r>
          </a:p>
          <a:p>
            <a:pPr marL="174708" indent="-174708">
              <a:buFont typeface="Arial" panose="020B0604020202020204" pitchFamily="34" charset="0"/>
              <a:buChar char="•"/>
            </a:pPr>
            <a:r>
              <a:rPr lang="en-US" dirty="0"/>
              <a:t>Law enforcement knew that runaway children are among the most likely to be trafficked. Before using Amazon </a:t>
            </a:r>
            <a:r>
              <a:rPr lang="en-US" dirty="0" err="1"/>
              <a:t>Rekognition</a:t>
            </a:r>
            <a:r>
              <a:rPr lang="en-US" dirty="0"/>
              <a:t>, their only recourse was to manually sift through online data to try to find them; this was time-intensive or not possible. </a:t>
            </a:r>
          </a:p>
          <a:p>
            <a:pPr marL="174708" indent="-174708">
              <a:buFont typeface="Arial" panose="020B0604020202020204" pitchFamily="34" charset="0"/>
              <a:buChar char="•"/>
            </a:pPr>
            <a:r>
              <a:rPr lang="en-US" dirty="0"/>
              <a:t>Now with their Traffic Jam </a:t>
            </a:r>
            <a:r>
              <a:rPr lang="en-US" dirty="0" err="1"/>
              <a:t>FaceSearch</a:t>
            </a:r>
            <a:r>
              <a:rPr lang="en-US" dirty="0"/>
              <a:t>, powered by Amazon Rekognition, investigators are able to take effective action by searching through millions of records in seconds to find victims.</a:t>
            </a:r>
          </a:p>
          <a:p>
            <a:pPr marL="174708" indent="-174708">
              <a:buFont typeface="Arial" panose="020B0604020202020204" pitchFamily="34" charset="0"/>
              <a:buChar char="•"/>
            </a:pPr>
            <a:endParaRPr lang="en-US" dirty="0"/>
          </a:p>
          <a:p>
            <a:r>
              <a:rPr lang="en-US" dirty="0"/>
              <a:t>#AMER</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9149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defTabSz="465887">
              <a:buFont typeface="Arial" panose="020B0604020202020204" pitchFamily="34" charset="0"/>
              <a:buChar char="•"/>
              <a:defRPr/>
            </a:pPr>
            <a:r>
              <a:rPr lang="en-US" dirty="0">
                <a:latin typeface="Amazon Ember" charset="0"/>
              </a:rPr>
              <a:t>In partnership with </a:t>
            </a:r>
            <a:r>
              <a:rPr lang="en-US" dirty="0" err="1">
                <a:latin typeface="Amazon Ember" charset="0"/>
              </a:rPr>
              <a:t>Capgemini</a:t>
            </a:r>
            <a:r>
              <a:rPr lang="en-US" dirty="0">
                <a:latin typeface="Amazon Ember" charset="0"/>
              </a:rPr>
              <a:t>, </a:t>
            </a:r>
            <a:r>
              <a:rPr lang="en-US" dirty="0" err="1">
                <a:latin typeface="Amazon Ember" charset="0"/>
              </a:rPr>
              <a:t>Bachpan</a:t>
            </a:r>
            <a:r>
              <a:rPr lang="en-US" dirty="0">
                <a:latin typeface="Amazon Ember" charset="0"/>
              </a:rPr>
              <a:t> </a:t>
            </a:r>
            <a:r>
              <a:rPr lang="en-US" dirty="0" err="1">
                <a:latin typeface="Amazon Ember" charset="0"/>
              </a:rPr>
              <a:t>Bachao</a:t>
            </a:r>
            <a:r>
              <a:rPr lang="en-US" dirty="0">
                <a:latin typeface="Amazon Ember" charset="0"/>
              </a:rPr>
              <a:t> </a:t>
            </a:r>
            <a:r>
              <a:rPr lang="en-US" dirty="0" err="1">
                <a:latin typeface="Amazon Ember" charset="0"/>
              </a:rPr>
              <a:t>Andolan</a:t>
            </a:r>
            <a:r>
              <a:rPr lang="en-US" dirty="0">
                <a:latin typeface="Amazon Ember" charset="0"/>
              </a:rPr>
              <a:t>, an organization focused on children’s rights, launched an application to track and reunite missing children in India. </a:t>
            </a:r>
          </a:p>
          <a:p>
            <a:pPr marL="174708" indent="-174708" defTabSz="465887">
              <a:buFont typeface="Arial" panose="020B0604020202020204" pitchFamily="34" charset="0"/>
              <a:buChar char="•"/>
              <a:defRPr/>
            </a:pPr>
            <a:r>
              <a:rPr lang="en-US" dirty="0">
                <a:latin typeface="Amazon Ember" charset="0"/>
              </a:rPr>
              <a:t>It’s estimated that 180 children go missing each day in India, and many are never found. </a:t>
            </a:r>
          </a:p>
          <a:p>
            <a:pPr marL="174708" indent="-174708" defTabSz="465887">
              <a:buFont typeface="Arial" panose="020B0604020202020204" pitchFamily="34" charset="0"/>
              <a:buChar char="•"/>
              <a:defRPr/>
            </a:pPr>
            <a:r>
              <a:rPr lang="en-US" dirty="0" err="1">
                <a:latin typeface="Amazon Ember" charset="0"/>
              </a:rPr>
              <a:t>Bachpan</a:t>
            </a:r>
            <a:r>
              <a:rPr lang="en-US" dirty="0">
                <a:latin typeface="Amazon Ember" charset="0"/>
              </a:rPr>
              <a:t> </a:t>
            </a:r>
            <a:r>
              <a:rPr lang="en-US" dirty="0" err="1">
                <a:latin typeface="Amazon Ember" charset="0"/>
              </a:rPr>
              <a:t>Bachao</a:t>
            </a:r>
            <a:r>
              <a:rPr lang="en-US" dirty="0">
                <a:latin typeface="Amazon Ember" charset="0"/>
              </a:rPr>
              <a:t> </a:t>
            </a:r>
            <a:r>
              <a:rPr lang="en-US" dirty="0" err="1">
                <a:latin typeface="Amazon Ember" charset="0"/>
              </a:rPr>
              <a:t>Andolan’s</a:t>
            </a:r>
            <a:r>
              <a:rPr lang="en-US" dirty="0">
                <a:latin typeface="Amazon Ember" charset="0"/>
              </a:rPr>
              <a:t> application allows parents and others to post photographs of abandoned and missing children, and then makes use of Amazon </a:t>
            </a:r>
            <a:r>
              <a:rPr lang="en-US" dirty="0" err="1">
                <a:latin typeface="Amazon Ember" charset="0"/>
              </a:rPr>
              <a:t>Rekognition</a:t>
            </a:r>
            <a:r>
              <a:rPr lang="en-US" dirty="0">
                <a:latin typeface="Amazon Ember" charset="0"/>
              </a:rPr>
              <a:t> to match the children’s photographs against the reports and details to track them.</a:t>
            </a:r>
          </a:p>
          <a:p>
            <a:endParaRPr lang="en-US" dirty="0">
              <a:latin typeface="Amazon Ember" charset="0"/>
            </a:endParaRPr>
          </a:p>
          <a:p>
            <a:r>
              <a:rPr lang="en-US" dirty="0">
                <a:latin typeface="Amazon Ember" charset="0"/>
              </a:rPr>
              <a:t>#IN</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1231364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a:t>Amazon Rekognition has allowed New Engen's algorithms to analyze hundreds of thousands of images to locate subjects and materials that resonate most to its partners and their customers by delivering consistent image tagging and analysis efficiently and quickly. </a:t>
            </a:r>
          </a:p>
          <a:p>
            <a:r>
              <a:rPr lang="en-US" dirty="0"/>
              <a:t>More: </a:t>
            </a:r>
            <a:r>
              <a:rPr lang="en-US" dirty="0">
                <a:hlinkClick r:id="rId3"/>
              </a:rPr>
              <a:t>https://aws.amazon.com/blogs/machine-learning/new-engen-improves-customer-acquisition-marketing-campaigns-using-amazon-rekognition/</a:t>
            </a:r>
            <a:endParaRPr lang="en-US" dirty="0"/>
          </a:p>
          <a:p>
            <a:endParaRPr lang="en-US" dirty="0"/>
          </a:p>
          <a:p>
            <a:endParaRPr lang="en-US" dirty="0"/>
          </a:p>
          <a:p>
            <a:r>
              <a:rPr lang="en-US" dirty="0"/>
              <a:t>#AMER</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632116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defTabSz="465887">
              <a:buFont typeface="Arial" panose="020B0604020202020204" pitchFamily="34" charset="0"/>
              <a:buChar char="•"/>
              <a:defRPr/>
            </a:pPr>
            <a:r>
              <a:rPr lang="en-US" dirty="0">
                <a:latin typeface="Amazon Ember" charset="0"/>
              </a:rPr>
              <a:t>VidMob is an award-winning technology platform that connects marketers of all sizes with a network of highly trained video creators, enabling businesses to dramatically improve their video marketing. </a:t>
            </a:r>
          </a:p>
          <a:p>
            <a:pPr marL="174708" indent="-174708" defTabSz="465887">
              <a:buFont typeface="Arial" panose="020B0604020202020204" pitchFamily="34" charset="0"/>
              <a:buChar char="•"/>
              <a:defRPr/>
            </a:pPr>
            <a:r>
              <a:rPr lang="en-US" dirty="0">
                <a:latin typeface="Amazon Ember" charset="0"/>
              </a:rPr>
              <a:t>Uses Amazon Rekognition and Amazon Transcribe to help marketers get smarter about creative, and react, in real time, to data with freshly optimized media. </a:t>
            </a:r>
          </a:p>
          <a:p>
            <a:pPr marL="174708" indent="-174708" defTabSz="465887">
              <a:buFont typeface="Arial" panose="020B0604020202020204" pitchFamily="34" charset="0"/>
              <a:buChar char="•"/>
              <a:defRPr/>
            </a:pPr>
            <a:r>
              <a:rPr lang="en-US" dirty="0">
                <a:latin typeface="Amazon Ember" charset="0"/>
              </a:rPr>
              <a:t>More: https://aws.amazon.com/blogs/machine-learning/vidmob-combines-computer-vision-and-language-ai-services-for-data-driven-creative-asset-production/</a:t>
            </a:r>
          </a:p>
          <a:p>
            <a:endParaRPr lang="en-US" dirty="0">
              <a:latin typeface="Amazon Ember" charset="0"/>
            </a:endParaRPr>
          </a:p>
          <a:p>
            <a:r>
              <a:rPr lang="en-US" dirty="0">
                <a:latin typeface="Amazon Ember" charset="0"/>
              </a:rPr>
              <a:t>#AMER</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3200922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NASCAR will use the breadth and depth of AWS technologies to build cloud-based services and automate processes, including a new video series on NASCAR.com called </a:t>
            </a:r>
            <a:r>
              <a:rPr lang="en-US" i="1" dirty="0"/>
              <a:t>This Moment in NASCAR History</a:t>
            </a:r>
            <a:r>
              <a:rPr lang="en-US" dirty="0"/>
              <a:t> powered by AWS</a:t>
            </a:r>
          </a:p>
          <a:p>
            <a:pPr marL="174708" indent="-174708">
              <a:buFont typeface="Arial" panose="020B0604020202020204" pitchFamily="34" charset="0"/>
              <a:buChar char="•"/>
            </a:pPr>
            <a:r>
              <a:rPr lang="en-US" dirty="0"/>
              <a:t>NASCAR plans to use Amazon </a:t>
            </a:r>
            <a:r>
              <a:rPr lang="en-US" dirty="0" err="1"/>
              <a:t>SageMaker</a:t>
            </a:r>
            <a:r>
              <a:rPr lang="en-US" dirty="0"/>
              <a:t> to train deep learning models against 70 years of historical footage to enhance metadata and video analytics.</a:t>
            </a:r>
          </a:p>
          <a:p>
            <a:pPr marL="174708" indent="-174708">
              <a:buFont typeface="Arial" panose="020B0604020202020204" pitchFamily="34" charset="0"/>
              <a:buChar char="•"/>
            </a:pPr>
            <a:r>
              <a:rPr lang="en-US" dirty="0"/>
              <a:t>With Amazon Transcribe, an automatic speech recognition (ASR) service, NASCAR will be able to caption and time stamp every word of speech within archived videos so that NASCAR video producers can easily locate source footage via text searches</a:t>
            </a:r>
          </a:p>
          <a:p>
            <a:pPr marL="174708" indent="-174708">
              <a:buFont typeface="Arial" panose="020B0604020202020204" pitchFamily="34" charset="0"/>
              <a:buChar char="•"/>
            </a:pPr>
            <a:r>
              <a:rPr lang="en-US" dirty="0"/>
              <a:t>With Amazon Rekognition, they will automatically tag specific video frames with metadata, such as driver, car, race, lap, time, and sponsors so they can easily search those tags to surface the most iconic moments from past races.</a:t>
            </a:r>
          </a:p>
          <a:p>
            <a:pPr marL="174708" indent="-174708">
              <a:buFont typeface="Arial" panose="020B0604020202020204" pitchFamily="34" charset="0"/>
              <a:buChar char="•"/>
            </a:pPr>
            <a:r>
              <a:rPr lang="en-US" dirty="0"/>
              <a:t> By using AWS’s services, NASCAR expects to save thousands of hours of manual search time each year, and will be able to easily surface flashbacks like Dale Earnhardt Sr.’s 1987 “Pass in the Grass” or Denny Hamlin’s 2016 Daytona 500 photo finish, and quickly deliver these to fans via video clips on NASCAR.com and social media channels.</a:t>
            </a:r>
          </a:p>
          <a:p>
            <a:pPr marL="174708" indent="-174708">
              <a:buFont typeface="Arial" panose="020B0604020202020204" pitchFamily="34" charset="0"/>
              <a:buChar char="•"/>
            </a:pPr>
            <a:r>
              <a:rPr lang="en-US" dirty="0"/>
              <a:t>“Speed and efficiency are key in racing and business which is why we chose AWS—the cloud with unmatched performance, the most comprehensive set of services, and the fastest pace of innovation—to accelerate our migration to the cloud,” said Craig </a:t>
            </a:r>
            <a:r>
              <a:rPr lang="en-US" dirty="0" err="1"/>
              <a:t>Neeb</a:t>
            </a:r>
            <a:r>
              <a:rPr lang="en-US" dirty="0"/>
              <a:t>, Executive Vice President of Innovation and Development, NASCAR. “Leveraging AWS to power our new video series gives our highly engaged fans a historical look at our sport while providing a sneak peek at the initial results of this exciting collaboration.”</a:t>
            </a:r>
            <a:endParaRPr lang="en-US" i="1" dirty="0">
              <a:latin typeface="Amazon Ember" charset="0"/>
            </a:endParaRPr>
          </a:p>
          <a:p>
            <a:pPr marL="174708" indent="-174708">
              <a:buFont typeface="Arial" panose="020B0604020202020204" pitchFamily="34" charset="0"/>
              <a:buChar char="•"/>
            </a:pPr>
            <a:endParaRPr lang="en-US" dirty="0">
              <a:latin typeface="Amazon Ember" charset="0"/>
            </a:endParaRPr>
          </a:p>
          <a:p>
            <a:r>
              <a:rPr lang="en-US" b="1" dirty="0">
                <a:latin typeface="Amazon Ember" charset="0"/>
              </a:rPr>
              <a:t>MORE INFO:</a:t>
            </a:r>
          </a:p>
          <a:p>
            <a:pPr marL="174708" indent="-174708">
              <a:buFont typeface="Arial" panose="020B0604020202020204" pitchFamily="34" charset="0"/>
              <a:buChar char="•"/>
            </a:pPr>
            <a:r>
              <a:rPr lang="en-US" dirty="0">
                <a:hlinkClick r:id="rId3"/>
              </a:rPr>
              <a:t>https://www.businesswire.com/news/home/20190604005654/en/NASCAR-Selects-AWS-Preferred-Cloud-Computing-Cloud</a:t>
            </a:r>
            <a:endParaRPr lang="en-US" dirty="0">
              <a:latin typeface="Amazon Ember" charset="0"/>
            </a:endParaRPr>
          </a:p>
          <a:p>
            <a:pPr marL="174708" indent="-174708">
              <a:buFont typeface="Arial" panose="020B0604020202020204" pitchFamily="34" charset="0"/>
              <a:buChar char="•"/>
            </a:pPr>
            <a:endParaRPr lang="en-US" dirty="0">
              <a:latin typeface="Amazon Ember" charset="0"/>
            </a:endParaRPr>
          </a:p>
          <a:p>
            <a:r>
              <a:rPr lang="en-US" dirty="0">
                <a:latin typeface="Amazon Ember" charset="0"/>
              </a:rPr>
              <a:t>#AMER #M&amp;E #</a:t>
            </a:r>
            <a:r>
              <a:rPr lang="en-US" dirty="0" err="1">
                <a:latin typeface="Amazon Ember" charset="0"/>
              </a:rPr>
              <a:t>SageMaker</a:t>
            </a:r>
            <a:r>
              <a:rPr lang="en-US" dirty="0">
                <a:latin typeface="Amazon Ember" charset="0"/>
              </a:rPr>
              <a:t> #Rekognition #Transcribe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2799214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err="1"/>
              <a:t>CampSite</a:t>
            </a:r>
            <a:r>
              <a:rPr lang="en-US" dirty="0"/>
              <a:t> is a leading software platform for summer camps, serving camps across the world with a full suite of functionality including enrollment, staffing, media hosting, and more. </a:t>
            </a:r>
          </a:p>
          <a:p>
            <a:pPr marL="174708" indent="-174708">
              <a:buFont typeface="Arial" panose="020B0604020202020204" pitchFamily="34" charset="0"/>
              <a:buChar char="•"/>
            </a:pPr>
            <a:r>
              <a:rPr lang="en-US" dirty="0"/>
              <a:t>As part of their camper experience, </a:t>
            </a:r>
            <a:r>
              <a:rPr lang="en-US" dirty="0" err="1"/>
              <a:t>CampSite’s</a:t>
            </a:r>
            <a:r>
              <a:rPr lang="en-US" dirty="0"/>
              <a:t> customers were manually tagging photos of campers and sending to parents, a time-consuming and </a:t>
            </a:r>
            <a:r>
              <a:rPr lang="en-US" dirty="0" err="1"/>
              <a:t>furstrating</a:t>
            </a:r>
            <a:r>
              <a:rPr lang="en-US" dirty="0"/>
              <a:t> task. </a:t>
            </a:r>
          </a:p>
          <a:p>
            <a:pPr marL="174708" indent="-174708">
              <a:buFont typeface="Arial" panose="020B0604020202020204" pitchFamily="34" charset="0"/>
              <a:buChar char="•"/>
            </a:pPr>
            <a:r>
              <a:rPr lang="en-US" dirty="0"/>
              <a:t>Using Amazon </a:t>
            </a:r>
            <a:r>
              <a:rPr lang="en-US" dirty="0" err="1"/>
              <a:t>Rekognition</a:t>
            </a:r>
            <a:r>
              <a:rPr lang="en-US" dirty="0"/>
              <a:t>, </a:t>
            </a:r>
            <a:r>
              <a:rPr lang="en-US" dirty="0" err="1"/>
              <a:t>CampSite</a:t>
            </a:r>
            <a:r>
              <a:rPr lang="en-US" dirty="0"/>
              <a:t> automatically tags photos and notifies parents when a new photo of their camper has been uploaded. </a:t>
            </a:r>
          </a:p>
          <a:p>
            <a:pPr marL="174708" indent="-174708">
              <a:buFont typeface="Arial" panose="020B0604020202020204" pitchFamily="34" charset="0"/>
              <a:buChar char="•"/>
            </a:pPr>
            <a:r>
              <a:rPr lang="en-US" dirty="0"/>
              <a:t>This differentiates them in the market and provides parents with an exciting new service.</a:t>
            </a:r>
          </a:p>
          <a:p>
            <a:pPr marL="174708" indent="-174708">
              <a:buFont typeface="Arial" panose="020B0604020202020204" pitchFamily="34" charset="0"/>
              <a:buChar char="•"/>
            </a:pPr>
            <a:endParaRPr lang="en-US" dirty="0"/>
          </a:p>
          <a:p>
            <a:r>
              <a:rPr lang="en-US" dirty="0"/>
              <a:t>#AMER</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028249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a:t>Speaker notes coming soon</a:t>
            </a:r>
          </a:p>
          <a:p>
            <a:endParaRPr lang="en-US" dirty="0"/>
          </a:p>
          <a:p>
            <a:r>
              <a:rPr lang="en-US" dirty="0"/>
              <a:t>#AMER</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78196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a:t>The White House Historical Association is a private, non-profit organization with a mission to enhance the public's understanding, appreciation, and enjoyment of the White House. They use Amazon Rekognition to power the Presidential Lookalike tool, letting users upload a selfie to see which President or First Lady they most resemble.</a:t>
            </a:r>
          </a:p>
          <a:p>
            <a:endParaRPr lang="en-US" dirty="0"/>
          </a:p>
          <a:p>
            <a:r>
              <a:rPr lang="en-US" dirty="0"/>
              <a:t>More: </a:t>
            </a:r>
            <a:r>
              <a:rPr lang="en-US" dirty="0">
                <a:hlinkClick r:id="rId3"/>
              </a:rPr>
              <a:t>https://aws.amazon.com/solutions/case-studies/white-house-historical-association/</a:t>
            </a:r>
            <a:endParaRPr lang="en-US" dirty="0"/>
          </a:p>
          <a:p>
            <a:endParaRPr lang="en-US" dirty="0"/>
          </a:p>
          <a:p>
            <a:endParaRPr lang="en-US" dirty="0"/>
          </a:p>
          <a:p>
            <a:r>
              <a:rPr lang="en-US" dirty="0"/>
              <a:t>#AMER</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3083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Amazon Ember Regular" charset="0"/>
                <a:ea typeface="+mn-ea"/>
                <a:cs typeface="+mn-cs"/>
              </a:rPr>
              <a:t>To sum up, there</a:t>
            </a:r>
            <a:r>
              <a:rPr lang="en-US" sz="1200" b="0" i="0" kern="1200" baseline="0" dirty="0">
                <a:solidFill>
                  <a:schemeClr val="tx1"/>
                </a:solidFill>
                <a:effectLst/>
                <a:latin typeface="Amazon Ember Regular" charset="0"/>
                <a:ea typeface="+mn-ea"/>
                <a:cs typeface="+mn-cs"/>
              </a:rPr>
              <a:t> are three core reasons why we think AWS is the right partner for your machine learning journey.</a:t>
            </a:r>
            <a:endParaRPr lang="en-US" sz="12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First, we provide the broadest and deepest set machine learning and AI services for your business:</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AWS is unmatched in the breadth and depth of capability we offer to customers.</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We launched over 250 new features and services in the last year</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And our pace is only accelerating; developers will love waking up virtually every day with new capabilities at their finger-tips.</a:t>
            </a:r>
            <a:endParaRPr lang="en-US" sz="14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a:t>
            </a:r>
            <a:endParaRPr lang="en-US" sz="14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Second, we can accelerate the adoption of machine learning: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makes it much easier for everyday developers and scientists to embrace machine learning.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Before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doing ML was just too hard for most customers. By making ML easier, at low cost, customers can make better use of their data – which is both valuable and differentiating.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Models that previously took customers months and extensive specialized expertize can now be built in weeks or even days.</a:t>
            </a:r>
          </a:p>
          <a:p>
            <a:pPr lvl="1"/>
            <a:r>
              <a:rPr lang="en-US" sz="1200" b="0" i="0" kern="1200" dirty="0">
                <a:solidFill>
                  <a:schemeClr val="tx1"/>
                </a:solidFill>
                <a:effectLst/>
                <a:latin typeface="Amazon Ember Regular" charset="0"/>
                <a:ea typeface="+mn-ea"/>
                <a:cs typeface="+mn-cs"/>
              </a:rPr>
              <a:t>AWS has also invest</a:t>
            </a:r>
            <a:r>
              <a:rPr lang="en-US" sz="1200" b="0" i="0" kern="1200" baseline="0" dirty="0">
                <a:solidFill>
                  <a:schemeClr val="tx1"/>
                </a:solidFill>
                <a:effectLst/>
                <a:latin typeface="Amazon Ember Regular" charset="0"/>
                <a:ea typeface="+mn-ea"/>
                <a:cs typeface="+mn-cs"/>
              </a:rPr>
              <a:t>ed in acceleration programs including the ML Solutions Lab and education and training programs like AWS </a:t>
            </a:r>
            <a:r>
              <a:rPr lang="en-US" sz="1200" b="0" i="0" kern="1200" baseline="0" dirty="0" err="1">
                <a:solidFill>
                  <a:schemeClr val="tx1"/>
                </a:solidFill>
                <a:effectLst/>
                <a:latin typeface="Amazon Ember Regular" charset="0"/>
                <a:ea typeface="+mn-ea"/>
                <a:cs typeface="+mn-cs"/>
              </a:rPr>
              <a:t>DeepRacer</a:t>
            </a:r>
            <a:r>
              <a:rPr lang="en-US" sz="1200" b="0" i="0" kern="1200" baseline="0" dirty="0">
                <a:solidFill>
                  <a:schemeClr val="tx1"/>
                </a:solidFill>
                <a:effectLst/>
                <a:latin typeface="Amazon Ember Regular" charset="0"/>
                <a:ea typeface="+mn-ea"/>
                <a:cs typeface="+mn-cs"/>
              </a:rPr>
              <a:t> and AWS ML Embark to help your organization more readily adopt ML.</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  </a:t>
            </a:r>
            <a:endParaRPr lang="en-US" sz="14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a:t>
            </a:r>
            <a:endParaRPr lang="en-US" sz="14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Third, you get the confidence of building on AWS, the most comprehensive cloud platform optimized for machine learning: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That’s why today If you look at the amount of </a:t>
            </a:r>
            <a:r>
              <a:rPr lang="en-US" sz="1200" b="0" i="0" kern="1200" dirty="0" err="1">
                <a:solidFill>
                  <a:schemeClr val="tx1"/>
                </a:solidFill>
                <a:effectLst/>
                <a:latin typeface="Amazon Ember Regular" charset="0"/>
                <a:ea typeface="+mn-ea"/>
                <a:cs typeface="+mn-cs"/>
              </a:rPr>
              <a:t>TensorFlow</a:t>
            </a:r>
            <a:r>
              <a:rPr lang="en-US" sz="1200" b="0" i="0" kern="1200" dirty="0">
                <a:solidFill>
                  <a:schemeClr val="tx1"/>
                </a:solidFill>
                <a:effectLst/>
                <a:latin typeface="Amazon Ember Regular" charset="0"/>
                <a:ea typeface="+mn-ea"/>
                <a:cs typeface="+mn-cs"/>
              </a:rPr>
              <a:t> that runs in the cloud, 85 percent of the </a:t>
            </a:r>
            <a:r>
              <a:rPr lang="en-US" sz="1200" b="0" i="0" kern="1200" dirty="0" err="1">
                <a:solidFill>
                  <a:schemeClr val="tx1"/>
                </a:solidFill>
                <a:effectLst/>
                <a:latin typeface="Amazon Ember Regular" charset="0"/>
                <a:ea typeface="+mn-ea"/>
                <a:cs typeface="+mn-cs"/>
              </a:rPr>
              <a:t>TensorFlow</a:t>
            </a:r>
            <a:r>
              <a:rPr lang="en-US" sz="1200" b="0" i="0" kern="1200" dirty="0">
                <a:solidFill>
                  <a:schemeClr val="tx1"/>
                </a:solidFill>
                <a:effectLst/>
                <a:latin typeface="Amazon Ember Regular" charset="0"/>
                <a:ea typeface="+mn-ea"/>
                <a:cs typeface="+mn-cs"/>
              </a:rPr>
              <a:t> in the cloud runs on AWS.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We have a team that does nothing but work on optimizing </a:t>
            </a:r>
            <a:r>
              <a:rPr lang="en-US" sz="1200" b="0" i="0" kern="1200" dirty="0" err="1">
                <a:solidFill>
                  <a:schemeClr val="tx1"/>
                </a:solidFill>
                <a:effectLst/>
                <a:latin typeface="Amazon Ember Regular" charset="0"/>
                <a:ea typeface="+mn-ea"/>
                <a:cs typeface="+mn-cs"/>
              </a:rPr>
              <a:t>TensorFlow</a:t>
            </a:r>
            <a:r>
              <a:rPr lang="en-US" sz="1200" b="0" i="0" kern="1200" dirty="0">
                <a:solidFill>
                  <a:schemeClr val="tx1"/>
                </a:solidFill>
                <a:effectLst/>
                <a:latin typeface="Amazon Ember Regular" charset="0"/>
                <a:ea typeface="+mn-ea"/>
                <a:cs typeface="+mn-cs"/>
              </a:rPr>
              <a:t> performance on AWS. And they have done a lot of innovation.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Finally, you need the right highly secure, highly reliable, fully featured data store with the right access control, the right security, the broadest set of analytics, and really robust offerings -- at all three layers of the machine learning stack, which we believe that most companies with modern technology capabilities in the future will clearly operate at all three layers of that stack. That's what machine learning is and what's needed, and nobody has that set of capabilities collectively like AWS, which is why twice as many companies are using AWS for machine learning as anybody else.</a:t>
            </a:r>
            <a:endParaRPr lang="en-US" sz="14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rgbClr val="FFFFFF"/>
              </a:solidFill>
              <a:latin typeface="Amazon Embe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FFFFFF"/>
                </a:solidFill>
                <a:latin typeface="Amazon Ember"/>
              </a:rPr>
              <a:t>Supporting</a:t>
            </a:r>
            <a:r>
              <a:rPr lang="en-US" sz="1200" baseline="0" dirty="0">
                <a:solidFill>
                  <a:srgbClr val="FFFFFF"/>
                </a:solidFill>
                <a:latin typeface="Amazon Ember"/>
              </a:rPr>
              <a:t> data point:</a:t>
            </a:r>
            <a:endParaRPr lang="en-US" sz="1200" dirty="0">
              <a:solidFill>
                <a:srgbClr val="FFFFFF"/>
              </a:solidFill>
              <a:latin typeface="Amazon Ember"/>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EC2 Inf1 instances are built from the ground up to support machine learning inference applications. Inf1 instances feature up to 16 </a:t>
            </a:r>
            <a:r>
              <a:rPr lang="en-US" sz="1200" b="0" i="0" u="none" strike="noStrike" kern="1200" dirty="0">
                <a:solidFill>
                  <a:schemeClr val="tx1"/>
                </a:solidFill>
                <a:effectLst/>
                <a:latin typeface="Amazon Ember Regular" charset="0"/>
                <a:ea typeface="+mn-ea"/>
                <a:cs typeface="+mn-cs"/>
                <a:hlinkClick r:id="rId3"/>
              </a:rPr>
              <a:t>AWS </a:t>
            </a:r>
            <a:r>
              <a:rPr lang="en-US" sz="1200" b="0" i="0" u="none" strike="noStrike" kern="1200" dirty="0" err="1">
                <a:solidFill>
                  <a:schemeClr val="tx1"/>
                </a:solidFill>
                <a:effectLst/>
                <a:latin typeface="Amazon Ember Regular" charset="0"/>
                <a:ea typeface="+mn-ea"/>
                <a:cs typeface="+mn-cs"/>
                <a:hlinkClick r:id="rId3"/>
              </a:rPr>
              <a:t>Inferentia</a:t>
            </a:r>
            <a:r>
              <a:rPr lang="en-US" sz="1200" b="0" i="0" kern="1200" dirty="0">
                <a:solidFill>
                  <a:schemeClr val="tx1"/>
                </a:solidFill>
                <a:effectLst/>
                <a:latin typeface="Amazon Ember Regular" charset="0"/>
                <a:ea typeface="+mn-ea"/>
                <a:cs typeface="+mn-cs"/>
              </a:rPr>
              <a:t> chips, high-performance machine learning inference chips designed and built by AWS. In addition, we’ve coupled the </a:t>
            </a:r>
            <a:r>
              <a:rPr lang="en-US" sz="1200" b="0" i="0" kern="1200" dirty="0" err="1">
                <a:solidFill>
                  <a:schemeClr val="tx1"/>
                </a:solidFill>
                <a:effectLst/>
                <a:latin typeface="Amazon Ember Regular" charset="0"/>
                <a:ea typeface="+mn-ea"/>
                <a:cs typeface="+mn-cs"/>
              </a:rPr>
              <a:t>Inferentia</a:t>
            </a:r>
            <a:r>
              <a:rPr lang="en-US" sz="1200" b="0" i="0" kern="1200" dirty="0">
                <a:solidFill>
                  <a:schemeClr val="tx1"/>
                </a:solidFill>
                <a:effectLst/>
                <a:latin typeface="Amazon Ember Regular" charset="0"/>
                <a:ea typeface="+mn-ea"/>
                <a:cs typeface="+mn-cs"/>
              </a:rPr>
              <a:t> chips with the latest custom 2nd generation Intel® Xeon® Scalable processors and up to 100 </a:t>
            </a:r>
            <a:r>
              <a:rPr lang="en-US" sz="1200" b="0" i="0" kern="1200" dirty="0" err="1">
                <a:solidFill>
                  <a:schemeClr val="tx1"/>
                </a:solidFill>
                <a:effectLst/>
                <a:latin typeface="Amazon Ember Regular" charset="0"/>
                <a:ea typeface="+mn-ea"/>
                <a:cs typeface="+mn-cs"/>
              </a:rPr>
              <a:t>Gbps</a:t>
            </a:r>
            <a:r>
              <a:rPr lang="en-US" sz="1200" b="0" i="0" kern="1200" dirty="0">
                <a:solidFill>
                  <a:schemeClr val="tx1"/>
                </a:solidFill>
                <a:effectLst/>
                <a:latin typeface="Amazon Ember Regular" charset="0"/>
                <a:ea typeface="+mn-ea"/>
                <a:cs typeface="+mn-cs"/>
              </a:rPr>
              <a:t> networking to enable high throughput inference. This powerful configuration enables Inf1 instances to deliver up to 3x higher throughput and up to 40% lower cost per inference than Amazon EC2 G4 instances, which were already the lowest cost instance for machine learning inference available in the cloud. Using Inf1 instances, customers can run large scale machine learning inference applications like image recognition, speech recognition, natural language processing, personalization, and fraud detection, at the lowest cost in the cloud.</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sym typeface="Helvetica"/>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34794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News UK is a leading publisher whose properties include The Times, The Sunday Times, and The Sun. </a:t>
            </a:r>
          </a:p>
          <a:p>
            <a:pPr marL="174708" indent="-174708">
              <a:buFont typeface="Arial" panose="020B0604020202020204" pitchFamily="34" charset="0"/>
              <a:buChar char="•"/>
            </a:pPr>
            <a:r>
              <a:rPr lang="en-US" dirty="0"/>
              <a:t>The needed to increase the search granularity and speed of finding a suitable image for a News story by using a more efficient content categorization and content search. </a:t>
            </a:r>
          </a:p>
          <a:p>
            <a:pPr marL="174708" indent="-174708">
              <a:buFont typeface="Arial" panose="020B0604020202020204" pitchFamily="34" charset="0"/>
              <a:buChar char="•"/>
            </a:pPr>
            <a:r>
              <a:rPr lang="en-US" dirty="0"/>
              <a:t>They used Amazon </a:t>
            </a:r>
            <a:r>
              <a:rPr lang="en-US" dirty="0" err="1"/>
              <a:t>Rekognition’s</a:t>
            </a:r>
            <a:r>
              <a:rPr lang="en-US" dirty="0"/>
              <a:t> pre-trained machine learning models via API's (labels, text, faces, celebrities, content moderation) to automatically analyze the existing images in their content hub. This created new, rich metadata that contains detailed attributes about the discovered visual content. </a:t>
            </a:r>
          </a:p>
          <a:p>
            <a:pPr marL="174708" indent="-174708">
              <a:buFont typeface="Arial" panose="020B0604020202020204" pitchFamily="34" charset="0"/>
              <a:buChar char="•"/>
            </a:pPr>
            <a:r>
              <a:rPr lang="en-US" dirty="0"/>
              <a:t>They can now automatically categorize newly arriving image files, saving on cost and time.</a:t>
            </a:r>
          </a:p>
          <a:p>
            <a:pPr marL="174708" indent="-174708">
              <a:buFont typeface="Arial" panose="020B0604020202020204" pitchFamily="34" charset="0"/>
              <a:buChar char="•"/>
            </a:pPr>
            <a:endParaRPr lang="en-US" dirty="0"/>
          </a:p>
          <a:p>
            <a:r>
              <a:rPr lang="en-US" dirty="0"/>
              <a:t>#EMEA</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2514587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latin typeface="Amazon Ember" charset="0"/>
              </a:rPr>
              <a:t>C-SPAN is a public service that provides gavel-to-gavel proceedings of the U.S. House of Representatives and the U.S. Senate, and to other forums where public policy is discussed, debated and decided––all without editing. </a:t>
            </a:r>
          </a:p>
          <a:p>
            <a:pPr marL="174708" indent="-174708">
              <a:buFont typeface="Arial" panose="020B0604020202020204" pitchFamily="34" charset="0"/>
              <a:buChar char="•"/>
            </a:pPr>
            <a:r>
              <a:rPr lang="en-US" dirty="0">
                <a:latin typeface="Amazon Ember" charset="0"/>
              </a:rPr>
              <a:t>Using Rekognition, it m</a:t>
            </a:r>
            <a:r>
              <a:rPr lang="en-US" dirty="0"/>
              <a:t>ore than doubled the amount of video that could be indexed annually, from 3,500 to 7,500 hours. </a:t>
            </a:r>
          </a:p>
          <a:p>
            <a:pPr marL="174708" indent="-174708">
              <a:buFont typeface="Arial" panose="020B0604020202020204" pitchFamily="34" charset="0"/>
              <a:buChar char="•"/>
            </a:pPr>
            <a:r>
              <a:rPr lang="en-US" dirty="0"/>
              <a:t>C-SPAN</a:t>
            </a:r>
            <a:r>
              <a:rPr lang="en-US" baseline="0" dirty="0"/>
              <a:t> r</a:t>
            </a:r>
            <a:r>
              <a:rPr lang="en-US" dirty="0"/>
              <a:t>educed the labor required to index an hour of video from 1 hour to 20 minutes. Uploaded 97,000 images in less than two hours. </a:t>
            </a:r>
          </a:p>
          <a:p>
            <a:pPr marL="174708" indent="-174708">
              <a:buFont typeface="Arial" panose="020B0604020202020204" pitchFamily="34" charset="0"/>
              <a:buChar char="•"/>
            </a:pPr>
            <a:r>
              <a:rPr lang="en-US" dirty="0"/>
              <a:t>Deployed in less than three weeks. </a:t>
            </a:r>
          </a:p>
          <a:p>
            <a:endParaRPr lang="en-US" dirty="0"/>
          </a:p>
          <a:p>
            <a:endParaRPr lang="en-US" dirty="0"/>
          </a:p>
          <a:p>
            <a:endParaRPr lang="en-US" dirty="0"/>
          </a:p>
          <a:p>
            <a:endParaRPr lang="en-US" dirty="0"/>
          </a:p>
          <a:p>
            <a:endParaRPr lang="en-US" dirty="0">
              <a:latin typeface="Amazon Ember" charset="0"/>
            </a:endParaRPr>
          </a:p>
          <a:p>
            <a:r>
              <a:rPr lang="en-US" dirty="0">
                <a:latin typeface="Amazon Ember" charset="0"/>
              </a:rPr>
              <a:t>#AMER</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2992979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err="1"/>
              <a:t>Mapillary</a:t>
            </a:r>
            <a:r>
              <a:rPr lang="en-US" dirty="0"/>
              <a:t> is a collaborative street-level imagery platform that allows people and organizations to upload geo-tagged photos, which can then be used by customers to improve their mapping systems or applications. </a:t>
            </a:r>
          </a:p>
          <a:p>
            <a:pPr marL="174708" indent="-174708">
              <a:buFont typeface="Arial" panose="020B0604020202020204" pitchFamily="34" charset="0"/>
              <a:buChar char="•"/>
            </a:pPr>
            <a:r>
              <a:rPr lang="en-US" dirty="0"/>
              <a:t>In order to enrich their dynamic mapping content, </a:t>
            </a:r>
            <a:r>
              <a:rPr lang="en-US" dirty="0" err="1"/>
              <a:t>Mapillary</a:t>
            </a:r>
            <a:r>
              <a:rPr lang="en-US" dirty="0"/>
              <a:t> pair their computer vision algorithms that detect parking signs with Amazon </a:t>
            </a:r>
            <a:r>
              <a:rPr lang="en-US" dirty="0" err="1"/>
              <a:t>Rekognition</a:t>
            </a:r>
            <a:r>
              <a:rPr lang="en-US" dirty="0"/>
              <a:t>, which detects the text on those parking signs. This enables them to pair their computer vision algorithms that detect parking signs with Amazon </a:t>
            </a:r>
            <a:r>
              <a:rPr lang="en-US" dirty="0" err="1"/>
              <a:t>Rekognition</a:t>
            </a:r>
            <a:r>
              <a:rPr lang="en-US" dirty="0"/>
              <a:t>, which detects the text on those parking signs. </a:t>
            </a:r>
          </a:p>
          <a:p>
            <a:pPr marL="174708" indent="-174708">
              <a:buFont typeface="Arial" panose="020B0604020202020204" pitchFamily="34" charset="0"/>
              <a:buChar char="•"/>
            </a:pPr>
            <a:r>
              <a:rPr lang="en-US" dirty="0"/>
              <a:t>This is enabling them to create a new parking solution.</a:t>
            </a:r>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endParaRPr lang="en-US" dirty="0"/>
          </a:p>
          <a:p>
            <a:r>
              <a:rPr lang="en-US" dirty="0"/>
              <a:t>#EMEA</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3125883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defTabSz="465887">
              <a:buFont typeface="Arial" panose="020B0604020202020204" pitchFamily="34" charset="0"/>
              <a:buChar char="•"/>
              <a:defRPr/>
            </a:pPr>
            <a:r>
              <a:rPr lang="en-US" dirty="0"/>
              <a:t>For Tinder, highlighting photos via tags creates a richer more engaging experience.</a:t>
            </a:r>
            <a:r>
              <a:rPr lang="en-US" baseline="0" dirty="0"/>
              <a:t> </a:t>
            </a:r>
            <a:r>
              <a:rPr lang="en-US" dirty="0"/>
              <a:t>Compelling tags show a 20% lift in engagement in Top Picks, with the help of Amazon</a:t>
            </a:r>
            <a:r>
              <a:rPr lang="en-US" baseline="0" dirty="0"/>
              <a:t> Rekognition. </a:t>
            </a:r>
            <a:endParaRPr lang="en-US" dirty="0"/>
          </a:p>
          <a:p>
            <a:pPr marL="174708" indent="-174708">
              <a:buFont typeface="Arial" panose="020B0604020202020204" pitchFamily="34" charset="0"/>
              <a:buChar char="•"/>
            </a:pPr>
            <a:r>
              <a:rPr lang="en-US" dirty="0">
                <a:latin typeface="Amazon Ember" charset="0"/>
              </a:rPr>
              <a:t>“Behind every Tinder swipe is a system that manages millions of requests a minute, billions of swipes a day, across more than 190 countries. Amazon SageMaker simplifies machine learning, helping our development teams to build models for predictions that create new connections that otherwise might have never been possible.”</a:t>
            </a:r>
          </a:p>
          <a:p>
            <a:pPr marL="174708" indent="-174708">
              <a:buFont typeface="Arial" panose="020B0604020202020204" pitchFamily="34" charset="0"/>
              <a:buChar char="•"/>
            </a:pPr>
            <a:endParaRPr lang="en-US" dirty="0">
              <a:latin typeface="Amazon Ember" charset="0"/>
            </a:endParaRPr>
          </a:p>
          <a:p>
            <a:r>
              <a:rPr lang="en-US" dirty="0"/>
              <a:t>#AMER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277021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latin typeface="Arial" panose="020B0604020202020204" pitchFamily="34" charset="0"/>
              </a:rPr>
              <a:t>Brain Power is an organization that teaches social skills to people with autism and other brain-related challenges through computer vision and augmented reality. </a:t>
            </a:r>
          </a:p>
          <a:p>
            <a:pPr marL="174708" indent="-174708">
              <a:buFont typeface="Arial" panose="020B0604020202020204" pitchFamily="34" charset="0"/>
              <a:buChar char="•"/>
            </a:pPr>
            <a:r>
              <a:rPr lang="en-US" dirty="0">
                <a:latin typeface="Arial" panose="020B0604020202020204" pitchFamily="34" charset="0"/>
              </a:rPr>
              <a:t>Brain Power ran clinical trials and needed to analyze fidgeting and other body motions of clinical trial videos of children with autism and/or ADHD. </a:t>
            </a:r>
          </a:p>
          <a:p>
            <a:pPr marL="174708" indent="-174708">
              <a:buFont typeface="Arial" panose="020B0604020202020204" pitchFamily="34" charset="0"/>
              <a:buChar char="•"/>
            </a:pPr>
            <a:r>
              <a:rPr lang="en-US" dirty="0">
                <a:latin typeface="Arial" panose="020B0604020202020204" pitchFamily="34" charset="0"/>
              </a:rPr>
              <a:t>With Kinesis Video Streams and Amazon Rekognition, Brain Power captures movement and uses patterns of motion to measure the children’s improvement in symptoms after using their augmented-reality system.</a:t>
            </a:r>
          </a:p>
          <a:p>
            <a:pPr marL="174708" indent="-174708">
              <a:buFont typeface="Arial" panose="020B0604020202020204" pitchFamily="34" charset="0"/>
              <a:buChar char="•"/>
            </a:pPr>
            <a:endParaRPr lang="en-US" dirty="0">
              <a:latin typeface="Arial" panose="020B0604020202020204" pitchFamily="34" charset="0"/>
            </a:endParaRPr>
          </a:p>
          <a:p>
            <a:r>
              <a:rPr lang="en-US" dirty="0">
                <a:latin typeface="Arial" panose="020B0604020202020204" pitchFamily="34" charset="0"/>
              </a:rPr>
              <a:t>#AMER</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160644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The Mainichi Newspapers is one of the major newspapers in Japan. It also publishes paperbacks, books and other magazines, including a weekly news magazine. </a:t>
            </a:r>
          </a:p>
          <a:p>
            <a:pPr marL="174708" indent="-174708">
              <a:buFont typeface="Arial" panose="020B0604020202020204" pitchFamily="34" charset="0"/>
              <a:buChar char="•"/>
            </a:pPr>
            <a:r>
              <a:rPr lang="en-US" dirty="0"/>
              <a:t>The Mainichi Newspapers provides a large number of news photographs  on a daily basis, including our own web sites, smart phone applications,  and corporate sales. When delivering news photos to a variety of users, they need to first process them by enlargement, reduction, and clipping. These tasks require manual work to judge the composition and content of the  photograph one by one, and the price was enormous both in terms of time  and cost. </a:t>
            </a:r>
          </a:p>
          <a:p>
            <a:pPr marL="174708" indent="-174708">
              <a:buFont typeface="Arial" panose="020B0604020202020204" pitchFamily="34" charset="0"/>
              <a:buChar char="•"/>
            </a:pPr>
            <a:r>
              <a:rPr lang="en-US" dirty="0"/>
              <a:t>Using Amazon </a:t>
            </a:r>
            <a:r>
              <a:rPr lang="en-US" dirty="0" err="1"/>
              <a:t>Rekognition</a:t>
            </a:r>
            <a:r>
              <a:rPr lang="en-US" dirty="0"/>
              <a:t>, they implemented process automation to recognize and analyze human faces, enabling automated analysis of human face’s position, size, number and composition in the blink of an eye. It also enabled trimming and resizing without losing content of original photos. </a:t>
            </a:r>
          </a:p>
          <a:p>
            <a:pPr marL="174708" indent="-174708">
              <a:buFont typeface="Arial" panose="020B0604020202020204" pitchFamily="34" charset="0"/>
              <a:buChar char="•"/>
            </a:pPr>
            <a:r>
              <a:rPr lang="en-US" dirty="0"/>
              <a:t>With manual processes, it takes about 10 work days to be delivered. With Rekognition, photos can be delivered the same day.</a:t>
            </a:r>
          </a:p>
          <a:p>
            <a:pPr marL="174708" indent="-174708">
              <a:buFont typeface="Arial" panose="020B0604020202020204" pitchFamily="34" charset="0"/>
              <a:buChar char="•"/>
            </a:pPr>
            <a:endParaRPr lang="en-US" dirty="0"/>
          </a:p>
          <a:p>
            <a:r>
              <a:rPr lang="en-US" dirty="0"/>
              <a:t>#JAPN</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866996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346075" y="382588"/>
            <a:ext cx="6318250" cy="3554412"/>
          </a:xfrm>
          <a:prstGeom prst="rect">
            <a:avLst/>
          </a:prstGeom>
        </p:spPr>
        <p:txBody>
          <a:bodyPr/>
          <a:lstStyle/>
          <a:p>
            <a:endParaRPr/>
          </a:p>
        </p:txBody>
      </p:sp>
      <p:sp>
        <p:nvSpPr>
          <p:cNvPr id="466" name="Shape 466"/>
          <p:cNvSpPr>
            <a:spLocks noGrp="1"/>
          </p:cNvSpPr>
          <p:nvPr>
            <p:ph type="body" sz="quarter" idx="1"/>
          </p:nvPr>
        </p:nvSpPr>
        <p:spPr>
          <a:xfrm>
            <a:off x="738618" y="4123164"/>
            <a:ext cx="5608320" cy="3660458"/>
          </a:xfrm>
          <a:prstGeom prst="rect">
            <a:avLst/>
          </a:prstGeom>
        </p:spPr>
        <p:txBody>
          <a:bodyPr/>
          <a:lstStyle/>
          <a:p>
            <a:pPr marL="184668" indent="-184668">
              <a:buFont typeface="Arial" panose="020B0604020202020204" pitchFamily="34" charset="0"/>
              <a:buChar char="•"/>
            </a:pPr>
            <a:r>
              <a:rPr lang="en-US" sz="800" dirty="0"/>
              <a:t>This </a:t>
            </a:r>
            <a:r>
              <a:rPr lang="en-US" sz="800" baseline="0" dirty="0"/>
              <a:t>approach resonates with our customers</a:t>
            </a:r>
          </a:p>
          <a:p>
            <a:pPr marL="184668" indent="-184668">
              <a:buFont typeface="Arial" panose="020B0604020202020204" pitchFamily="34" charset="0"/>
              <a:buChar char="•"/>
            </a:pPr>
            <a:r>
              <a:rPr lang="en-US" sz="800" dirty="0"/>
              <a:t>More ML happens on AWS than anywhere else.</a:t>
            </a:r>
            <a:r>
              <a:rPr lang="en-US" sz="800" baseline="0" dirty="0"/>
              <a:t> F</a:t>
            </a:r>
            <a:r>
              <a:rPr lang="en-US" sz="800" dirty="0"/>
              <a:t>rom the largest enterprise through to the hottest startups, AWS has over twice the number of machine learning based public references than any other provider. </a:t>
            </a:r>
          </a:p>
          <a:p>
            <a:pPr marL="184668" indent="-184668">
              <a:buFont typeface="Arial" panose="020B0604020202020204" pitchFamily="34" charset="0"/>
              <a:buChar char="•"/>
            </a:pPr>
            <a:r>
              <a:rPr lang="en-US" sz="800" dirty="0"/>
              <a:t>Companies are working</a:t>
            </a:r>
            <a:r>
              <a:rPr lang="en-US" sz="800" baseline="0" dirty="0"/>
              <a:t> with us to build solutions that are core to their business. </a:t>
            </a:r>
          </a:p>
          <a:p>
            <a:pPr marL="184668" indent="-184668">
              <a:buFont typeface="Arial" panose="020B0604020202020204" pitchFamily="34" charset="0"/>
              <a:buChar char="•"/>
            </a:pPr>
            <a:endParaRPr lang="en-US" sz="800" baseline="0" dirty="0"/>
          </a:p>
        </p:txBody>
      </p:sp>
      <p:sp>
        <p:nvSpPr>
          <p:cNvPr id="2" name="Header Placeholder 1"/>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361260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We’re innovating on behalf of our customers to deliver the broadest and deepest set of machine learning capabilities for builders of all levels of expertise. At each layer of the stack, we’re investing in removing the undifferentiated heavy lifting so your teams can move faster. </a:t>
            </a: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Let’s take a walk through this the three layers. </a:t>
            </a: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6:01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344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US" sz="1800" b="0" dirty="0">
                <a:solidFill>
                  <a:schemeClr val="tx1"/>
                </a:solidFill>
              </a:rPr>
              <a:t>Now, at the top of the stack, we serve developers and companies who want to add solution-oriented intelligence to their applications through an API call rather than developing and training their own models in SageMaker. And we have a lot of services in this area</a:t>
            </a:r>
            <a:r>
              <a:rPr lang="en-US" sz="1800" b="0" baseline="0" dirty="0">
                <a:solidFill>
                  <a:schemeClr val="tx1"/>
                </a:solidFill>
              </a:rPr>
              <a:t> to address your needs. </a:t>
            </a:r>
            <a:br>
              <a:rPr lang="en-US" sz="1800" dirty="0"/>
            </a:b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Vision (</a:t>
            </a:r>
            <a:r>
              <a:rPr lang="en-US" sz="1800" b="0" dirty="0" err="1">
                <a:solidFill>
                  <a:schemeClr val="tx1"/>
                </a:solidFill>
              </a:rPr>
              <a:t>Rek</a:t>
            </a:r>
            <a:r>
              <a:rPr lang="en-US" sz="1800" b="0" dirty="0">
                <a:solidFill>
                  <a:schemeClr val="tx1"/>
                </a:solidFill>
              </a:rPr>
              <a:t> Image and video) “tell me what’s in this image,” “which celebrities are in this image,” and, “is this image safe for work?”</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Speech – (Polly, Transcribe) – If you want to turn text into speech we have Polly, and if you want to transcribe audio we have Transcribe</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Text (translate, comprehend, </a:t>
            </a:r>
            <a:r>
              <a:rPr lang="en-US" sz="1800" b="0" dirty="0" err="1">
                <a:solidFill>
                  <a:schemeClr val="tx1"/>
                </a:solidFill>
              </a:rPr>
              <a:t>textract</a:t>
            </a:r>
            <a:r>
              <a:rPr lang="en-US" sz="18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800" b="0" dirty="0" err="1">
                <a:solidFill>
                  <a:schemeClr val="tx1"/>
                </a:solidFill>
              </a:rPr>
              <a:t>Textract</a:t>
            </a:r>
            <a:r>
              <a:rPr lang="en-US" sz="1800" b="0" dirty="0">
                <a:solidFill>
                  <a:schemeClr val="tx1"/>
                </a:solidFill>
              </a:rPr>
              <a:t>.</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Then you have the things which Amazon is relatively famous for. Alexa and </a:t>
            </a:r>
            <a:r>
              <a:rPr lang="en-US" sz="1800" b="0" dirty="0" err="1">
                <a:solidFill>
                  <a:schemeClr val="tx1"/>
                </a:solidFill>
              </a:rPr>
              <a:t>chatbots</a:t>
            </a:r>
            <a:r>
              <a:rPr lang="en-US" sz="1800" b="0" dirty="0">
                <a:solidFill>
                  <a:schemeClr val="tx1"/>
                </a:solidFill>
              </a:rPr>
              <a:t> with Lex, personalization, and forecasting</a:t>
            </a:r>
          </a:p>
          <a:p>
            <a:pPr marL="773180" indent="-773180">
              <a:buSzPct val="10000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 Customers have asked us to continue to consider adding services around areas where we have a lot of experience and data from our consumer business…</a:t>
            </a:r>
          </a:p>
          <a:p>
            <a:pPr marL="0" indent="0">
              <a:buFont typeface="Arial" panose="020B0604020202020204" pitchFamily="34" charset="0"/>
              <a:buNone/>
              <a:defRPr sz="1000"/>
            </a:pPr>
            <a:endParaRPr lang="en-US" sz="1800" b="0"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dirty="0"/>
              <a:t>Amazon Fraud Detector, a new fraud management service for detecting online identify and payment fraud in real-time. No machine learning experience required.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defTabSz="4812492">
              <a:buFont typeface="Arial" panose="020B0604020202020204" pitchFamily="34" charset="0"/>
              <a:buChar char="•"/>
              <a:defRPr/>
            </a:pPr>
            <a:r>
              <a:rPr lang="en-US" sz="1800" dirty="0">
                <a:solidFill>
                  <a:schemeClr val="tx1"/>
                </a:solidFill>
              </a:rPr>
              <a:t>Amazon </a:t>
            </a:r>
            <a:r>
              <a:rPr lang="en-US" sz="1800" dirty="0" err="1">
                <a:solidFill>
                  <a:schemeClr val="tx1"/>
                </a:solidFill>
              </a:rPr>
              <a:t>CodeGuru</a:t>
            </a:r>
            <a:r>
              <a:rPr lang="en-US" sz="1800" dirty="0">
                <a:solidFill>
                  <a:schemeClr val="tx1"/>
                </a:solidFill>
              </a:rPr>
              <a:t>, a new machine learning service to automate code reviews </a:t>
            </a:r>
            <a:r>
              <a:rPr lang="en-US" sz="1800" b="0" dirty="0">
                <a:solidFill>
                  <a:schemeClr val="tx1"/>
                </a:solidFill>
              </a:rPr>
              <a:t>and identify your most expensive line of code.</a:t>
            </a:r>
          </a:p>
          <a:p>
            <a:pPr marL="171450" indent="-171450" defTabSz="4812492">
              <a:buFont typeface="Arial" panose="020B0604020202020204" pitchFamily="34" charset="0"/>
              <a:buChar char="•"/>
              <a:defRPr/>
            </a:pPr>
            <a:endParaRPr lang="en-US" sz="1800" b="0" dirty="0">
              <a:solidFill>
                <a:schemeClr val="tx1"/>
              </a:solidFill>
            </a:endParaRP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Contact Lens for Amazon Connect</a:t>
            </a:r>
            <a:r>
              <a:rPr lang="en-US" sz="1800" baseline="0" dirty="0"/>
              <a:t> </a:t>
            </a:r>
            <a:r>
              <a:rPr lang="en-US" sz="1800" dirty="0"/>
              <a:t>provides machine learning powered contact center analytics for Amazon Connect</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Kendra, a new service which reinvents enterprise search with machine learning.</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indent="-171450" defTabSz="4812492">
              <a:buFont typeface="Arial" panose="020B0604020202020204" pitchFamily="34" charset="0"/>
              <a:buChar char="•"/>
              <a:defRPr/>
            </a:pPr>
            <a:r>
              <a:rPr lang="en-US" sz="1800" b="0" dirty="0">
                <a:solidFill>
                  <a:schemeClr val="tx1"/>
                </a:solidFill>
              </a:rPr>
              <a:t>Let’s talk through some examples</a:t>
            </a:r>
          </a:p>
          <a:p>
            <a:pPr defTabSz="4812492">
              <a:defRPr/>
            </a:pPr>
            <a:endParaRPr lang="en-US" sz="1800" dirty="0">
              <a:solidFill>
                <a:schemeClr val="tx1"/>
              </a:solidFill>
            </a:endParaRPr>
          </a:p>
          <a:p>
            <a:pPr defTabSz="4812492">
              <a:defRPr/>
            </a:pPr>
            <a:endParaRPr lang="en-US" sz="1800" b="1"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a:buFont typeface="Arial" panose="020B0604020202020204" pitchFamily="34" charset="0"/>
              <a:buChar char="•"/>
              <a:defRPr sz="1000"/>
            </a:pPr>
            <a:endParaRPr lang="en-US" sz="1800" b="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6:01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12361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Rekognition is a service that applies machine learning to extract information from images and video</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2/11/21 6:01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6969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9</a:t>
            </a:fld>
            <a:endParaRPr lang="en-US" altLang="en-US" dirty="0"/>
          </a:p>
        </p:txBody>
      </p:sp>
    </p:spTree>
    <p:extLst>
      <p:ext uri="{BB962C8B-B14F-4D97-AF65-F5344CB8AC3E}">
        <p14:creationId xmlns:p14="http://schemas.microsoft.com/office/powerpoint/2010/main" val="667035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209601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81454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1" y="481454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25306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3"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3"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1" y="2928938"/>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817686"/>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817686"/>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012883963"/>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811402"/>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1" y="4811402"/>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66896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820832"/>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820832"/>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37550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388660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8044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55083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498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186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423219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38629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240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089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3"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3"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00625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8208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1" y="482083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93079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162451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42591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588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1" y="2928938"/>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3750828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086185203"/>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15341"/>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945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4663" cy="545741"/>
          </a:xfrm>
        </p:spPr>
        <p:txBody>
          <a:bodyPr/>
          <a:lstStyle/>
          <a:p>
            <a:r>
              <a:rPr lang="en-US" dirty="0"/>
              <a:t>Click to edit Master title style</a:t>
            </a:r>
          </a:p>
        </p:txBody>
      </p:sp>
      <p:sp>
        <p:nvSpPr>
          <p:cNvPr id="3" name="Content Placeholder 2"/>
          <p:cNvSpPr>
            <a:spLocks noGrp="1"/>
          </p:cNvSpPr>
          <p:nvPr>
            <p:ph sz="half" idx="1"/>
          </p:nvPr>
        </p:nvSpPr>
        <p:spPr>
          <a:xfrm>
            <a:off x="342900" y="1028700"/>
            <a:ext cx="8443913" cy="3394472"/>
          </a:xfrm>
          <a:prstGeom prst="rect">
            <a:avLst/>
          </a:prstGeom>
        </p:spPr>
        <p:txBody>
          <a:bodyPr>
            <a:normAutofit/>
          </a:bodyPr>
          <a:lstStyle>
            <a:lvl1pPr>
              <a:defRPr sz="2000"/>
            </a:lvl1pPr>
            <a:lvl2pPr>
              <a:defRPr sz="1813"/>
            </a:lvl2pPr>
            <a:lvl3pPr>
              <a:defRPr sz="1625"/>
            </a:lvl3pPr>
            <a:lvl4pPr marL="1371600" indent="0">
              <a:buNone/>
              <a:defRPr sz="1625"/>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75943793"/>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43450" y="4706911"/>
            <a:ext cx="443363" cy="265064"/>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220301229"/>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43450" y="4706911"/>
            <a:ext cx="443363" cy="265064"/>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48859654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2822713" y="-2842591"/>
            <a:ext cx="184731" cy="535531"/>
          </a:xfrm>
          <a:prstGeom prst="rect">
            <a:avLst/>
          </a:prstGeom>
          <a:noFill/>
        </p:spPr>
        <p:txBody>
          <a:bodyPr wrap="none" rtlCol="0">
            <a:spAutoFit/>
          </a:bodyPr>
          <a:lstStyle/>
          <a:p>
            <a:endParaRPr lang="en-US" sz="2880"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TextBox 5"/>
          <p:cNvSpPr txBox="1"/>
          <p:nvPr userDrawn="1"/>
        </p:nvSpPr>
        <p:spPr>
          <a:xfrm>
            <a:off x="7436225" y="6104965"/>
            <a:ext cx="184731" cy="535531"/>
          </a:xfrm>
          <a:prstGeom prst="rect">
            <a:avLst/>
          </a:prstGeom>
          <a:noFill/>
        </p:spPr>
        <p:txBody>
          <a:bodyPr wrap="none" rtlCol="0">
            <a:spAutoFit/>
          </a:bodyPr>
          <a:lstStyle/>
          <a:p>
            <a:endParaRPr lang="en-US" sz="2880"/>
          </a:p>
        </p:txBody>
      </p:sp>
      <p:sp>
        <p:nvSpPr>
          <p:cNvPr id="10" name="Title 1"/>
          <p:cNvSpPr>
            <a:spLocks noGrp="1"/>
          </p:cNvSpPr>
          <p:nvPr>
            <p:ph type="title"/>
          </p:nvPr>
        </p:nvSpPr>
        <p:spPr>
          <a:xfrm>
            <a:off x="342900" y="1618394"/>
            <a:ext cx="6662921" cy="704387"/>
          </a:xfrm>
        </p:spPr>
        <p:txBody>
          <a:bodyPr anchor="ctr" anchorCtr="0">
            <a:noAutofit/>
          </a:bodyPr>
          <a:lstStyle>
            <a:lvl1pPr algn="l">
              <a:defRPr sz="4000"/>
            </a:lvl1pPr>
          </a:lstStyle>
          <a:p>
            <a:r>
              <a:rPr lang="en-US" dirty="0"/>
              <a:t>Click to edit Master 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43450"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342900" y="2322780"/>
            <a:ext cx="3987800" cy="4953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52715608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83653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83653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53940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43450" y="4706911"/>
            <a:ext cx="443363" cy="265064"/>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26901872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0" y="1028700"/>
            <a:ext cx="8446770" cy="3336345"/>
          </a:xfrm>
          <a:prstGeom prst="rect">
            <a:avLst/>
          </a:prstGeom>
        </p:spPr>
        <p:txBody>
          <a:bodyPr/>
          <a:lstStyle/>
          <a:p>
            <a:endParaRPr lang="en-US"/>
          </a:p>
        </p:txBody>
      </p:sp>
    </p:spTree>
    <p:extLst>
      <p:ext uri="{BB962C8B-B14F-4D97-AF65-F5344CB8AC3E}">
        <p14:creationId xmlns:p14="http://schemas.microsoft.com/office/powerpoint/2010/main" val="10548604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dirty="0"/>
              <a:t>Click to edit Master title style</a:t>
            </a:r>
          </a:p>
        </p:txBody>
      </p:sp>
      <p:sp>
        <p:nvSpPr>
          <p:cNvPr id="9" name="Picture Placeholder 2"/>
          <p:cNvSpPr>
            <a:spLocks noGrp="1"/>
          </p:cNvSpPr>
          <p:nvPr>
            <p:ph type="pic" sz="quarter" idx="20"/>
          </p:nvPr>
        </p:nvSpPr>
        <p:spPr>
          <a:xfrm>
            <a:off x="339939" y="1170917"/>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1170917"/>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1170917"/>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83156959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5032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202406" y="720432"/>
            <a:ext cx="8739188" cy="323166"/>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76709254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37838" y="482711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6819" y="482711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823969"/>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823969"/>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402844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45" cstate="email">
            <a:extLst>
              <a:ext uri="{28A0092B-C50C-407E-A947-70E740481C1C}">
                <a14:useLocalDpi xmlns:a14="http://schemas.microsoft.com/office/drawing/2010/main"/>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699" r:id="rId1"/>
    <p:sldLayoutId id="2147483709" r:id="rId2"/>
    <p:sldLayoutId id="2147483712" r:id="rId3"/>
    <p:sldLayoutId id="2147483711" r:id="rId4"/>
    <p:sldLayoutId id="2147483676" r:id="rId5"/>
    <p:sldLayoutId id="2147483692" r:id="rId6"/>
    <p:sldLayoutId id="2147483693" r:id="rId7"/>
    <p:sldLayoutId id="2147483713" r:id="rId8"/>
    <p:sldLayoutId id="2147483678" r:id="rId9"/>
    <p:sldLayoutId id="2147483679" r:id="rId10"/>
    <p:sldLayoutId id="2147483689" r:id="rId11"/>
    <p:sldLayoutId id="2147483690" r:id="rId12"/>
    <p:sldLayoutId id="2147483691" r:id="rId13"/>
    <p:sldLayoutId id="2147483680" r:id="rId14"/>
    <p:sldLayoutId id="2147483681" r:id="rId15"/>
    <p:sldLayoutId id="2147483682" r:id="rId16"/>
    <p:sldLayoutId id="2147483687" r:id="rId17"/>
    <p:sldLayoutId id="2147483851"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5" r:id="rId27"/>
    <p:sldLayoutId id="2147483886" r:id="rId28"/>
    <p:sldLayoutId id="2147483887" r:id="rId29"/>
    <p:sldLayoutId id="2147483888" r:id="rId30"/>
    <p:sldLayoutId id="2147483889" r:id="rId31"/>
    <p:sldLayoutId id="2147483891" r:id="rId32"/>
    <p:sldLayoutId id="2147483892" r:id="rId33"/>
    <p:sldLayoutId id="2147483893" r:id="rId34"/>
    <p:sldLayoutId id="2147483899"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F26B43"/>
          </p15:clr>
        </p15:guide>
        <p15:guide id="2" orient="horz" pos="2916" userDrawn="1">
          <p15:clr>
            <a:srgbClr val="F26B43"/>
          </p15:clr>
        </p15:guide>
        <p15:guide id="3" pos="5472" userDrawn="1">
          <p15:clr>
            <a:srgbClr val="F26B43"/>
          </p15:clr>
        </p15:guide>
        <p15:guide id="4" orient="horz" pos="180" userDrawn="1">
          <p15:clr>
            <a:srgbClr val="F26B43"/>
          </p15:clr>
        </p15:guide>
        <p15:guide id="5" orient="horz" pos="2832" userDrawn="1">
          <p15:clr>
            <a:srgbClr val="F26B43"/>
          </p15:clr>
        </p15:guide>
        <p15:guide id="6" orient="horz" pos="3060" userDrawn="1">
          <p15:clr>
            <a:srgbClr val="F26B43"/>
          </p15:clr>
        </p15:guide>
        <p15:guide id="7" orient="horz" pos="612" userDrawn="1">
          <p15:clr>
            <a:srgbClr val="F26B43"/>
          </p15:clr>
        </p15:guide>
        <p15:guide id="8" orient="horz" pos="6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351.jpeg"/><Relationship Id="rId5" Type="http://schemas.openxmlformats.org/officeDocument/2006/relationships/image" Target="../media/image350.jpeg"/><Relationship Id="rId4" Type="http://schemas.openxmlformats.org/officeDocument/2006/relationships/image" Target="../media/image349.jpeg"/></Relationships>
</file>

<file path=ppt/slides/_rels/slide1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54.png"/><Relationship Id="rId4" Type="http://schemas.openxmlformats.org/officeDocument/2006/relationships/image" Target="../media/image353.png"/></Relationships>
</file>

<file path=ppt/slides/_rels/slide12.xml.rels><?xml version="1.0" encoding="UTF-8" standalone="yes"?>
<Relationships xmlns="http://schemas.openxmlformats.org/package/2006/relationships"><Relationship Id="rId13" Type="http://schemas.openxmlformats.org/officeDocument/2006/relationships/image" Target="../media/image366.png"/><Relationship Id="rId18" Type="http://schemas.openxmlformats.org/officeDocument/2006/relationships/image" Target="../media/image371.tiff"/><Relationship Id="rId26" Type="http://schemas.openxmlformats.org/officeDocument/2006/relationships/image" Target="../media/image379.png"/><Relationship Id="rId39" Type="http://schemas.openxmlformats.org/officeDocument/2006/relationships/image" Target="../media/image392.png"/><Relationship Id="rId21" Type="http://schemas.openxmlformats.org/officeDocument/2006/relationships/image" Target="../media/image374.png"/><Relationship Id="rId34" Type="http://schemas.openxmlformats.org/officeDocument/2006/relationships/image" Target="../media/image387.png"/><Relationship Id="rId42" Type="http://schemas.openxmlformats.org/officeDocument/2006/relationships/image" Target="../media/image395.png"/><Relationship Id="rId47" Type="http://schemas.openxmlformats.org/officeDocument/2006/relationships/image" Target="../media/image400.png"/><Relationship Id="rId50" Type="http://schemas.openxmlformats.org/officeDocument/2006/relationships/image" Target="../media/image403.png"/><Relationship Id="rId55" Type="http://schemas.openxmlformats.org/officeDocument/2006/relationships/image" Target="../media/image408.png"/><Relationship Id="rId63" Type="http://schemas.openxmlformats.org/officeDocument/2006/relationships/image" Target="../media/image416.tiff"/><Relationship Id="rId7"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9.png"/><Relationship Id="rId29" Type="http://schemas.openxmlformats.org/officeDocument/2006/relationships/image" Target="../media/image382.tiff"/><Relationship Id="rId11" Type="http://schemas.openxmlformats.org/officeDocument/2006/relationships/image" Target="../media/image364.png"/><Relationship Id="rId24" Type="http://schemas.openxmlformats.org/officeDocument/2006/relationships/image" Target="../media/image377.png"/><Relationship Id="rId32" Type="http://schemas.openxmlformats.org/officeDocument/2006/relationships/image" Target="../media/image385.png"/><Relationship Id="rId37" Type="http://schemas.openxmlformats.org/officeDocument/2006/relationships/image" Target="../media/image390.png"/><Relationship Id="rId40" Type="http://schemas.openxmlformats.org/officeDocument/2006/relationships/image" Target="../media/image393.png"/><Relationship Id="rId45" Type="http://schemas.openxmlformats.org/officeDocument/2006/relationships/image" Target="../media/image398.png"/><Relationship Id="rId53" Type="http://schemas.openxmlformats.org/officeDocument/2006/relationships/image" Target="../media/image406.png"/><Relationship Id="rId58" Type="http://schemas.openxmlformats.org/officeDocument/2006/relationships/image" Target="../media/image411.png"/><Relationship Id="rId5" Type="http://schemas.openxmlformats.org/officeDocument/2006/relationships/image" Target="../media/image358.png"/><Relationship Id="rId61" Type="http://schemas.openxmlformats.org/officeDocument/2006/relationships/image" Target="../media/image414.tiff"/><Relationship Id="rId19" Type="http://schemas.openxmlformats.org/officeDocument/2006/relationships/image" Target="../media/image372.png"/><Relationship Id="rId14" Type="http://schemas.openxmlformats.org/officeDocument/2006/relationships/image" Target="../media/image367.png"/><Relationship Id="rId22" Type="http://schemas.openxmlformats.org/officeDocument/2006/relationships/image" Target="../media/image375.png"/><Relationship Id="rId27" Type="http://schemas.openxmlformats.org/officeDocument/2006/relationships/image" Target="../media/image380.png"/><Relationship Id="rId30" Type="http://schemas.openxmlformats.org/officeDocument/2006/relationships/image" Target="../media/image383.tiff"/><Relationship Id="rId35" Type="http://schemas.openxmlformats.org/officeDocument/2006/relationships/image" Target="../media/image388.png"/><Relationship Id="rId43" Type="http://schemas.openxmlformats.org/officeDocument/2006/relationships/image" Target="../media/image396.png"/><Relationship Id="rId48" Type="http://schemas.openxmlformats.org/officeDocument/2006/relationships/image" Target="../media/image401.png"/><Relationship Id="rId56" Type="http://schemas.openxmlformats.org/officeDocument/2006/relationships/image" Target="../media/image409.JPG"/><Relationship Id="rId64" Type="http://schemas.openxmlformats.org/officeDocument/2006/relationships/image" Target="../media/image417.tiff"/><Relationship Id="rId8" Type="http://schemas.openxmlformats.org/officeDocument/2006/relationships/image" Target="../media/image361.png"/><Relationship Id="rId51" Type="http://schemas.openxmlformats.org/officeDocument/2006/relationships/image" Target="../media/image404.png"/><Relationship Id="rId3" Type="http://schemas.openxmlformats.org/officeDocument/2006/relationships/image" Target="../media/image356.tiff"/><Relationship Id="rId12" Type="http://schemas.openxmlformats.org/officeDocument/2006/relationships/image" Target="../media/image365.png"/><Relationship Id="rId17" Type="http://schemas.openxmlformats.org/officeDocument/2006/relationships/image" Target="../media/image370.tiff"/><Relationship Id="rId25" Type="http://schemas.openxmlformats.org/officeDocument/2006/relationships/image" Target="../media/image378.png"/><Relationship Id="rId33" Type="http://schemas.openxmlformats.org/officeDocument/2006/relationships/image" Target="../media/image386.png"/><Relationship Id="rId38" Type="http://schemas.openxmlformats.org/officeDocument/2006/relationships/image" Target="../media/image391.png"/><Relationship Id="rId46" Type="http://schemas.openxmlformats.org/officeDocument/2006/relationships/image" Target="../media/image399.png"/><Relationship Id="rId59" Type="http://schemas.openxmlformats.org/officeDocument/2006/relationships/image" Target="../media/image412.png"/><Relationship Id="rId20" Type="http://schemas.openxmlformats.org/officeDocument/2006/relationships/image" Target="../media/image373.png"/><Relationship Id="rId41" Type="http://schemas.openxmlformats.org/officeDocument/2006/relationships/image" Target="../media/image394.tiff"/><Relationship Id="rId54" Type="http://schemas.openxmlformats.org/officeDocument/2006/relationships/image" Target="../media/image407.png"/><Relationship Id="rId62" Type="http://schemas.openxmlformats.org/officeDocument/2006/relationships/image" Target="../media/image415.tiff"/><Relationship Id="rId1" Type="http://schemas.openxmlformats.org/officeDocument/2006/relationships/slideLayout" Target="../slideLayouts/slideLayout18.xml"/><Relationship Id="rId6" Type="http://schemas.openxmlformats.org/officeDocument/2006/relationships/image" Target="../media/image359.png"/><Relationship Id="rId15" Type="http://schemas.openxmlformats.org/officeDocument/2006/relationships/image" Target="../media/image368.png"/><Relationship Id="rId23" Type="http://schemas.openxmlformats.org/officeDocument/2006/relationships/image" Target="../media/image376.png"/><Relationship Id="rId28" Type="http://schemas.openxmlformats.org/officeDocument/2006/relationships/image" Target="../media/image381.png"/><Relationship Id="rId36" Type="http://schemas.openxmlformats.org/officeDocument/2006/relationships/image" Target="../media/image389.png"/><Relationship Id="rId49" Type="http://schemas.openxmlformats.org/officeDocument/2006/relationships/image" Target="../media/image402.png"/><Relationship Id="rId57" Type="http://schemas.openxmlformats.org/officeDocument/2006/relationships/image" Target="../media/image410.png"/><Relationship Id="rId10" Type="http://schemas.openxmlformats.org/officeDocument/2006/relationships/image" Target="../media/image363.png"/><Relationship Id="rId31" Type="http://schemas.openxmlformats.org/officeDocument/2006/relationships/image" Target="../media/image384.png"/><Relationship Id="rId44" Type="http://schemas.openxmlformats.org/officeDocument/2006/relationships/image" Target="../media/image397.png"/><Relationship Id="rId52" Type="http://schemas.openxmlformats.org/officeDocument/2006/relationships/image" Target="../media/image405.png"/><Relationship Id="rId60" Type="http://schemas.openxmlformats.org/officeDocument/2006/relationships/image" Target="../media/image413.tiff"/><Relationship Id="rId4" Type="http://schemas.openxmlformats.org/officeDocument/2006/relationships/image" Target="../media/image357.tiff"/><Relationship Id="rId9" Type="http://schemas.openxmlformats.org/officeDocument/2006/relationships/image" Target="../media/image36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19.jpeg"/><Relationship Id="rId2" Type="http://schemas.openxmlformats.org/officeDocument/2006/relationships/image" Target="../media/image418.jpeg"/><Relationship Id="rId1" Type="http://schemas.openxmlformats.org/officeDocument/2006/relationships/slideLayout" Target="../slideLayouts/slideLayout18.xml"/><Relationship Id="rId5" Type="http://schemas.openxmlformats.org/officeDocument/2006/relationships/image" Target="../media/image421.png"/><Relationship Id="rId4" Type="http://schemas.openxmlformats.org/officeDocument/2006/relationships/image" Target="../media/image4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23.jpeg"/><Relationship Id="rId2" Type="http://schemas.openxmlformats.org/officeDocument/2006/relationships/image" Target="../media/image422.jpeg"/><Relationship Id="rId1" Type="http://schemas.openxmlformats.org/officeDocument/2006/relationships/slideLayout" Target="../slideLayouts/slideLayout18.xml"/><Relationship Id="rId4" Type="http://schemas.openxmlformats.org/officeDocument/2006/relationships/image" Target="../media/image424.jpeg"/></Relationships>
</file>

<file path=ppt/slides/_rels/slide16.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27.gif"/><Relationship Id="rId2" Type="http://schemas.openxmlformats.org/officeDocument/2006/relationships/image" Target="../media/image426.gif"/><Relationship Id="rId1" Type="http://schemas.openxmlformats.org/officeDocument/2006/relationships/slideLayout" Target="../slideLayouts/slideLayout43.xml"/><Relationship Id="rId5" Type="http://schemas.openxmlformats.org/officeDocument/2006/relationships/image" Target="../media/image429.gif"/><Relationship Id="rId4" Type="http://schemas.openxmlformats.org/officeDocument/2006/relationships/image" Target="../media/image428.gif"/></Relationships>
</file>

<file path=ppt/slides/_rels/slide18.xml.rels><?xml version="1.0" encoding="UTF-8" standalone="yes"?>
<Relationships xmlns="http://schemas.openxmlformats.org/package/2006/relationships"><Relationship Id="rId3" Type="http://schemas.openxmlformats.org/officeDocument/2006/relationships/image" Target="../media/image430.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jpeg"/><Relationship Id="rId1" Type="http://schemas.openxmlformats.org/officeDocument/2006/relationships/slideLayout" Target="../slideLayouts/slideLayout18.xml"/><Relationship Id="rId4" Type="http://schemas.openxmlformats.org/officeDocument/2006/relationships/image" Target="../media/image434.png"/></Relationships>
</file>

<file path=ppt/slides/_rels/slide22.xml.rels><?xml version="1.0" encoding="UTF-8" standalone="yes"?>
<Relationships xmlns="http://schemas.openxmlformats.org/package/2006/relationships"><Relationship Id="rId3" Type="http://schemas.openxmlformats.org/officeDocument/2006/relationships/image" Target="../media/image436.jpeg"/><Relationship Id="rId2" Type="http://schemas.openxmlformats.org/officeDocument/2006/relationships/image" Target="../media/image435.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38.jpeg"/><Relationship Id="rId2" Type="http://schemas.openxmlformats.org/officeDocument/2006/relationships/image" Target="../media/image437.jpeg"/><Relationship Id="rId1" Type="http://schemas.openxmlformats.org/officeDocument/2006/relationships/slideLayout" Target="../slideLayouts/slideLayout18.xml"/><Relationship Id="rId6" Type="http://schemas.openxmlformats.org/officeDocument/2006/relationships/image" Target="../media/image441.jpeg"/><Relationship Id="rId5" Type="http://schemas.openxmlformats.org/officeDocument/2006/relationships/image" Target="../media/image440.jpeg"/><Relationship Id="rId4" Type="http://schemas.openxmlformats.org/officeDocument/2006/relationships/image" Target="../media/image439.jpe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2.png"/><Relationship Id="rId1" Type="http://schemas.openxmlformats.org/officeDocument/2006/relationships/slideLayout" Target="../slideLayouts/slideLayout18.xml"/><Relationship Id="rId4" Type="http://schemas.openxmlformats.org/officeDocument/2006/relationships/image" Target="../media/image443.jpe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2.png"/><Relationship Id="rId1" Type="http://schemas.openxmlformats.org/officeDocument/2006/relationships/slideLayout" Target="../slideLayouts/slideLayout18.xml"/><Relationship Id="rId4" Type="http://schemas.openxmlformats.org/officeDocument/2006/relationships/image" Target="../media/image4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18.xml"/><Relationship Id="rId4" Type="http://schemas.openxmlformats.org/officeDocument/2006/relationships/image" Target="../media/image446.png"/></Relationships>
</file>

<file path=ppt/slides/_rels/slide27.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image" Target="../media/image448.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455.emf"/><Relationship Id="rId3" Type="http://schemas.openxmlformats.org/officeDocument/2006/relationships/image" Target="../media/image450.emf"/><Relationship Id="rId7" Type="http://schemas.openxmlformats.org/officeDocument/2006/relationships/image" Target="../media/image454.emf"/><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453.emf"/><Relationship Id="rId5" Type="http://schemas.openxmlformats.org/officeDocument/2006/relationships/image" Target="../media/image452.emf"/><Relationship Id="rId4" Type="http://schemas.openxmlformats.org/officeDocument/2006/relationships/image" Target="../media/image451.emf"/></Relationships>
</file>

<file path=ppt/slides/_rels/slide31.xml.rels><?xml version="1.0" encoding="UTF-8" standalone="yes"?>
<Relationships xmlns="http://schemas.openxmlformats.org/package/2006/relationships"><Relationship Id="rId3" Type="http://schemas.openxmlformats.org/officeDocument/2006/relationships/image" Target="../media/image456.jpe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jpeg"/></Relationships>
</file>

<file path=ppt/slides/_rels/slide3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microsoft.com/office/2007/relationships/hdphoto" Target="../media/hdphoto4.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117" Type="http://schemas.openxmlformats.org/officeDocument/2006/relationships/image" Target="../media/image126.png"/><Relationship Id="rId299" Type="http://schemas.openxmlformats.org/officeDocument/2006/relationships/image" Target="../media/image307.png"/><Relationship Id="rId21" Type="http://schemas.openxmlformats.org/officeDocument/2006/relationships/image" Target="../media/image30.png"/><Relationship Id="rId63" Type="http://schemas.openxmlformats.org/officeDocument/2006/relationships/image" Target="../media/image72.png"/><Relationship Id="rId159" Type="http://schemas.openxmlformats.org/officeDocument/2006/relationships/image" Target="../media/image167.png"/><Relationship Id="rId170" Type="http://schemas.openxmlformats.org/officeDocument/2006/relationships/image" Target="../media/image178.png"/><Relationship Id="rId226" Type="http://schemas.openxmlformats.org/officeDocument/2006/relationships/image" Target="../media/image234.png"/><Relationship Id="rId268" Type="http://schemas.openxmlformats.org/officeDocument/2006/relationships/image" Target="../media/image276.png"/><Relationship Id="rId32" Type="http://schemas.openxmlformats.org/officeDocument/2006/relationships/image" Target="../media/image41.png"/><Relationship Id="rId74" Type="http://schemas.openxmlformats.org/officeDocument/2006/relationships/image" Target="../media/image83.png"/><Relationship Id="rId128" Type="http://schemas.openxmlformats.org/officeDocument/2006/relationships/image" Target="../media/image137.png"/><Relationship Id="rId5" Type="http://schemas.openxmlformats.org/officeDocument/2006/relationships/image" Target="../media/image14.png"/><Relationship Id="rId181" Type="http://schemas.openxmlformats.org/officeDocument/2006/relationships/image" Target="../media/image189.png"/><Relationship Id="rId237" Type="http://schemas.openxmlformats.org/officeDocument/2006/relationships/image" Target="../media/image245.png"/><Relationship Id="rId279" Type="http://schemas.openxmlformats.org/officeDocument/2006/relationships/image" Target="../media/image287.png"/><Relationship Id="rId43" Type="http://schemas.openxmlformats.org/officeDocument/2006/relationships/image" Target="../media/image52.png"/><Relationship Id="rId139" Type="http://schemas.openxmlformats.org/officeDocument/2006/relationships/image" Target="../media/image147.png"/><Relationship Id="rId290" Type="http://schemas.openxmlformats.org/officeDocument/2006/relationships/image" Target="../media/image298.png"/><Relationship Id="rId304" Type="http://schemas.openxmlformats.org/officeDocument/2006/relationships/image" Target="../media/image312.png"/><Relationship Id="rId85" Type="http://schemas.openxmlformats.org/officeDocument/2006/relationships/image" Target="../media/image94.png"/><Relationship Id="rId150" Type="http://schemas.openxmlformats.org/officeDocument/2006/relationships/image" Target="../media/image158.png"/><Relationship Id="rId192" Type="http://schemas.openxmlformats.org/officeDocument/2006/relationships/image" Target="../media/image200.png"/><Relationship Id="rId206" Type="http://schemas.openxmlformats.org/officeDocument/2006/relationships/image" Target="../media/image214.png"/><Relationship Id="rId248" Type="http://schemas.openxmlformats.org/officeDocument/2006/relationships/image" Target="../media/image256.png"/><Relationship Id="rId12" Type="http://schemas.openxmlformats.org/officeDocument/2006/relationships/image" Target="../media/image21.png"/><Relationship Id="rId108" Type="http://schemas.openxmlformats.org/officeDocument/2006/relationships/image" Target="../media/image117.png"/><Relationship Id="rId54" Type="http://schemas.openxmlformats.org/officeDocument/2006/relationships/image" Target="../media/image63.png"/><Relationship Id="rId96" Type="http://schemas.openxmlformats.org/officeDocument/2006/relationships/image" Target="../media/image105.png"/><Relationship Id="rId161" Type="http://schemas.openxmlformats.org/officeDocument/2006/relationships/image" Target="../media/image169.png"/><Relationship Id="rId217" Type="http://schemas.openxmlformats.org/officeDocument/2006/relationships/image" Target="../media/image225.png"/><Relationship Id="rId259" Type="http://schemas.openxmlformats.org/officeDocument/2006/relationships/image" Target="../media/image267.png"/><Relationship Id="rId23" Type="http://schemas.openxmlformats.org/officeDocument/2006/relationships/image" Target="../media/image32.png"/><Relationship Id="rId119" Type="http://schemas.openxmlformats.org/officeDocument/2006/relationships/image" Target="../media/image128.png"/><Relationship Id="rId270" Type="http://schemas.openxmlformats.org/officeDocument/2006/relationships/image" Target="../media/image278.png"/><Relationship Id="rId291" Type="http://schemas.openxmlformats.org/officeDocument/2006/relationships/image" Target="../media/image299.png"/><Relationship Id="rId305" Type="http://schemas.openxmlformats.org/officeDocument/2006/relationships/image" Target="../media/image313.png"/><Relationship Id="rId44" Type="http://schemas.openxmlformats.org/officeDocument/2006/relationships/image" Target="../media/image53.png"/><Relationship Id="rId65" Type="http://schemas.openxmlformats.org/officeDocument/2006/relationships/image" Target="../media/image74.png"/><Relationship Id="rId86" Type="http://schemas.openxmlformats.org/officeDocument/2006/relationships/image" Target="../media/image95.png"/><Relationship Id="rId130" Type="http://schemas.openxmlformats.org/officeDocument/2006/relationships/image" Target="../media/image139.png"/><Relationship Id="rId151" Type="http://schemas.openxmlformats.org/officeDocument/2006/relationships/image" Target="../media/image159.png"/><Relationship Id="rId172" Type="http://schemas.openxmlformats.org/officeDocument/2006/relationships/image" Target="../media/image180.png"/><Relationship Id="rId193" Type="http://schemas.openxmlformats.org/officeDocument/2006/relationships/image" Target="../media/image201.png"/><Relationship Id="rId207" Type="http://schemas.openxmlformats.org/officeDocument/2006/relationships/image" Target="../media/image215.png"/><Relationship Id="rId228" Type="http://schemas.openxmlformats.org/officeDocument/2006/relationships/image" Target="../media/image236.png"/><Relationship Id="rId249" Type="http://schemas.openxmlformats.org/officeDocument/2006/relationships/image" Target="../media/image257.png"/><Relationship Id="rId13" Type="http://schemas.openxmlformats.org/officeDocument/2006/relationships/image" Target="../media/image22.png"/><Relationship Id="rId109" Type="http://schemas.openxmlformats.org/officeDocument/2006/relationships/image" Target="../media/image118.png"/><Relationship Id="rId260" Type="http://schemas.openxmlformats.org/officeDocument/2006/relationships/image" Target="../media/image268.png"/><Relationship Id="rId281" Type="http://schemas.openxmlformats.org/officeDocument/2006/relationships/image" Target="../media/image289.png"/><Relationship Id="rId34" Type="http://schemas.openxmlformats.org/officeDocument/2006/relationships/image" Target="../media/image43.png"/><Relationship Id="rId55" Type="http://schemas.openxmlformats.org/officeDocument/2006/relationships/image" Target="../media/image64.png"/><Relationship Id="rId76" Type="http://schemas.openxmlformats.org/officeDocument/2006/relationships/image" Target="../media/image85.png"/><Relationship Id="rId97" Type="http://schemas.openxmlformats.org/officeDocument/2006/relationships/image" Target="../media/image106.png"/><Relationship Id="rId120" Type="http://schemas.openxmlformats.org/officeDocument/2006/relationships/image" Target="../media/image129.png"/><Relationship Id="rId141" Type="http://schemas.openxmlformats.org/officeDocument/2006/relationships/image" Target="../media/image149.png"/><Relationship Id="rId7" Type="http://schemas.openxmlformats.org/officeDocument/2006/relationships/image" Target="../media/image16.png"/><Relationship Id="rId162" Type="http://schemas.openxmlformats.org/officeDocument/2006/relationships/image" Target="../media/image170.png"/><Relationship Id="rId183" Type="http://schemas.openxmlformats.org/officeDocument/2006/relationships/image" Target="../media/image191.png"/><Relationship Id="rId218" Type="http://schemas.openxmlformats.org/officeDocument/2006/relationships/image" Target="../media/image226.png"/><Relationship Id="rId239" Type="http://schemas.openxmlformats.org/officeDocument/2006/relationships/image" Target="../media/image247.png"/><Relationship Id="rId250" Type="http://schemas.openxmlformats.org/officeDocument/2006/relationships/image" Target="../media/image258.png"/><Relationship Id="rId271" Type="http://schemas.openxmlformats.org/officeDocument/2006/relationships/image" Target="../media/image279.png"/><Relationship Id="rId292" Type="http://schemas.openxmlformats.org/officeDocument/2006/relationships/image" Target="../media/image300.png"/><Relationship Id="rId24" Type="http://schemas.openxmlformats.org/officeDocument/2006/relationships/image" Target="../media/image33.png"/><Relationship Id="rId45" Type="http://schemas.openxmlformats.org/officeDocument/2006/relationships/image" Target="../media/image54.png"/><Relationship Id="rId66" Type="http://schemas.openxmlformats.org/officeDocument/2006/relationships/image" Target="../media/image75.png"/><Relationship Id="rId87" Type="http://schemas.openxmlformats.org/officeDocument/2006/relationships/image" Target="../media/image96.png"/><Relationship Id="rId110" Type="http://schemas.openxmlformats.org/officeDocument/2006/relationships/image" Target="../media/image119.png"/><Relationship Id="rId131" Type="http://schemas.openxmlformats.org/officeDocument/2006/relationships/image" Target="../media/image140.png"/><Relationship Id="rId152" Type="http://schemas.openxmlformats.org/officeDocument/2006/relationships/image" Target="../media/image160.png"/><Relationship Id="rId173" Type="http://schemas.openxmlformats.org/officeDocument/2006/relationships/image" Target="../media/image181.png"/><Relationship Id="rId194" Type="http://schemas.openxmlformats.org/officeDocument/2006/relationships/image" Target="../media/image202.png"/><Relationship Id="rId208" Type="http://schemas.openxmlformats.org/officeDocument/2006/relationships/image" Target="../media/image216.png"/><Relationship Id="rId229" Type="http://schemas.openxmlformats.org/officeDocument/2006/relationships/image" Target="../media/image237.png"/><Relationship Id="rId240" Type="http://schemas.openxmlformats.org/officeDocument/2006/relationships/image" Target="../media/image248.png"/><Relationship Id="rId261" Type="http://schemas.openxmlformats.org/officeDocument/2006/relationships/image" Target="../media/image269.png"/><Relationship Id="rId14" Type="http://schemas.openxmlformats.org/officeDocument/2006/relationships/image" Target="../media/image23.png"/><Relationship Id="rId35" Type="http://schemas.openxmlformats.org/officeDocument/2006/relationships/image" Target="../media/image44.png"/><Relationship Id="rId56" Type="http://schemas.openxmlformats.org/officeDocument/2006/relationships/image" Target="../media/image65.png"/><Relationship Id="rId77" Type="http://schemas.openxmlformats.org/officeDocument/2006/relationships/image" Target="../media/image86.png"/><Relationship Id="rId100" Type="http://schemas.openxmlformats.org/officeDocument/2006/relationships/image" Target="../media/image109.png"/><Relationship Id="rId282" Type="http://schemas.openxmlformats.org/officeDocument/2006/relationships/image" Target="../media/image290.png"/><Relationship Id="rId8" Type="http://schemas.openxmlformats.org/officeDocument/2006/relationships/image" Target="../media/image17.png"/><Relationship Id="rId98" Type="http://schemas.openxmlformats.org/officeDocument/2006/relationships/image" Target="../media/image107.png"/><Relationship Id="rId121" Type="http://schemas.openxmlformats.org/officeDocument/2006/relationships/image" Target="../media/image130.png"/><Relationship Id="rId142" Type="http://schemas.openxmlformats.org/officeDocument/2006/relationships/image" Target="../media/image150.png"/><Relationship Id="rId163" Type="http://schemas.openxmlformats.org/officeDocument/2006/relationships/image" Target="../media/image171.png"/><Relationship Id="rId184" Type="http://schemas.openxmlformats.org/officeDocument/2006/relationships/image" Target="../media/image192.png"/><Relationship Id="rId219" Type="http://schemas.openxmlformats.org/officeDocument/2006/relationships/image" Target="../media/image227.png"/><Relationship Id="rId230" Type="http://schemas.openxmlformats.org/officeDocument/2006/relationships/image" Target="../media/image238.png"/><Relationship Id="rId251" Type="http://schemas.openxmlformats.org/officeDocument/2006/relationships/image" Target="../media/image259.png"/><Relationship Id="rId25" Type="http://schemas.openxmlformats.org/officeDocument/2006/relationships/image" Target="../media/image34.png"/><Relationship Id="rId46" Type="http://schemas.openxmlformats.org/officeDocument/2006/relationships/image" Target="../media/image55.png"/><Relationship Id="rId67" Type="http://schemas.openxmlformats.org/officeDocument/2006/relationships/image" Target="../media/image76.png"/><Relationship Id="rId272" Type="http://schemas.openxmlformats.org/officeDocument/2006/relationships/image" Target="../media/image280.png"/><Relationship Id="rId293" Type="http://schemas.openxmlformats.org/officeDocument/2006/relationships/image" Target="../media/image301.png"/><Relationship Id="rId88" Type="http://schemas.openxmlformats.org/officeDocument/2006/relationships/image" Target="../media/image97.png"/><Relationship Id="rId111" Type="http://schemas.openxmlformats.org/officeDocument/2006/relationships/image" Target="../media/image120.png"/><Relationship Id="rId132" Type="http://schemas.microsoft.com/office/2007/relationships/hdphoto" Target="../media/hdphoto1.wdp"/><Relationship Id="rId153" Type="http://schemas.openxmlformats.org/officeDocument/2006/relationships/image" Target="../media/image161.png"/><Relationship Id="rId174" Type="http://schemas.openxmlformats.org/officeDocument/2006/relationships/image" Target="../media/image182.png"/><Relationship Id="rId195" Type="http://schemas.openxmlformats.org/officeDocument/2006/relationships/image" Target="../media/image203.png"/><Relationship Id="rId209" Type="http://schemas.openxmlformats.org/officeDocument/2006/relationships/image" Target="../media/image217.png"/><Relationship Id="rId220" Type="http://schemas.openxmlformats.org/officeDocument/2006/relationships/image" Target="../media/image228.png"/><Relationship Id="rId241" Type="http://schemas.openxmlformats.org/officeDocument/2006/relationships/image" Target="../media/image249.png"/><Relationship Id="rId15" Type="http://schemas.openxmlformats.org/officeDocument/2006/relationships/image" Target="../media/image24.png"/><Relationship Id="rId36" Type="http://schemas.openxmlformats.org/officeDocument/2006/relationships/image" Target="../media/image45.png"/><Relationship Id="rId57" Type="http://schemas.openxmlformats.org/officeDocument/2006/relationships/image" Target="../media/image66.png"/><Relationship Id="rId262" Type="http://schemas.openxmlformats.org/officeDocument/2006/relationships/image" Target="../media/image270.png"/><Relationship Id="rId283" Type="http://schemas.openxmlformats.org/officeDocument/2006/relationships/image" Target="../media/image291.png"/><Relationship Id="rId78" Type="http://schemas.openxmlformats.org/officeDocument/2006/relationships/image" Target="../media/image87.png"/><Relationship Id="rId99" Type="http://schemas.openxmlformats.org/officeDocument/2006/relationships/image" Target="../media/image108.png"/><Relationship Id="rId101" Type="http://schemas.openxmlformats.org/officeDocument/2006/relationships/image" Target="../media/image110.png"/><Relationship Id="rId122" Type="http://schemas.openxmlformats.org/officeDocument/2006/relationships/image" Target="../media/image131.png"/><Relationship Id="rId143" Type="http://schemas.openxmlformats.org/officeDocument/2006/relationships/image" Target="../media/image151.png"/><Relationship Id="rId164" Type="http://schemas.openxmlformats.org/officeDocument/2006/relationships/image" Target="../media/image172.png"/><Relationship Id="rId185" Type="http://schemas.openxmlformats.org/officeDocument/2006/relationships/image" Target="../media/image193.png"/><Relationship Id="rId9" Type="http://schemas.openxmlformats.org/officeDocument/2006/relationships/image" Target="../media/image18.png"/><Relationship Id="rId210" Type="http://schemas.openxmlformats.org/officeDocument/2006/relationships/image" Target="../media/image218.png"/><Relationship Id="rId26" Type="http://schemas.openxmlformats.org/officeDocument/2006/relationships/image" Target="../media/image35.png"/><Relationship Id="rId231" Type="http://schemas.openxmlformats.org/officeDocument/2006/relationships/image" Target="../media/image239.png"/><Relationship Id="rId252" Type="http://schemas.openxmlformats.org/officeDocument/2006/relationships/image" Target="../media/image260.png"/><Relationship Id="rId273" Type="http://schemas.openxmlformats.org/officeDocument/2006/relationships/image" Target="../media/image281.png"/><Relationship Id="rId294" Type="http://schemas.openxmlformats.org/officeDocument/2006/relationships/image" Target="../media/image302.png"/><Relationship Id="rId47" Type="http://schemas.openxmlformats.org/officeDocument/2006/relationships/image" Target="../media/image56.emf"/><Relationship Id="rId68" Type="http://schemas.openxmlformats.org/officeDocument/2006/relationships/image" Target="../media/image77.png"/><Relationship Id="rId89" Type="http://schemas.openxmlformats.org/officeDocument/2006/relationships/image" Target="../media/image98.png"/><Relationship Id="rId112" Type="http://schemas.openxmlformats.org/officeDocument/2006/relationships/image" Target="../media/image121.png"/><Relationship Id="rId133" Type="http://schemas.openxmlformats.org/officeDocument/2006/relationships/image" Target="../media/image141.png"/><Relationship Id="rId154" Type="http://schemas.openxmlformats.org/officeDocument/2006/relationships/image" Target="../media/image162.png"/><Relationship Id="rId175" Type="http://schemas.openxmlformats.org/officeDocument/2006/relationships/image" Target="../media/image183.png"/><Relationship Id="rId196" Type="http://schemas.openxmlformats.org/officeDocument/2006/relationships/image" Target="../media/image204.png"/><Relationship Id="rId200" Type="http://schemas.openxmlformats.org/officeDocument/2006/relationships/image" Target="../media/image208.png"/><Relationship Id="rId16" Type="http://schemas.openxmlformats.org/officeDocument/2006/relationships/image" Target="../media/image25.png"/><Relationship Id="rId221" Type="http://schemas.openxmlformats.org/officeDocument/2006/relationships/image" Target="../media/image229.png"/><Relationship Id="rId242" Type="http://schemas.openxmlformats.org/officeDocument/2006/relationships/image" Target="../media/image250.png"/><Relationship Id="rId263" Type="http://schemas.openxmlformats.org/officeDocument/2006/relationships/image" Target="../media/image271.png"/><Relationship Id="rId284" Type="http://schemas.openxmlformats.org/officeDocument/2006/relationships/image" Target="../media/image292.png"/><Relationship Id="rId37" Type="http://schemas.openxmlformats.org/officeDocument/2006/relationships/image" Target="../media/image46.png"/><Relationship Id="rId58" Type="http://schemas.openxmlformats.org/officeDocument/2006/relationships/image" Target="../media/image67.png"/><Relationship Id="rId79" Type="http://schemas.openxmlformats.org/officeDocument/2006/relationships/image" Target="../media/image88.png"/><Relationship Id="rId102" Type="http://schemas.openxmlformats.org/officeDocument/2006/relationships/image" Target="../media/image111.png"/><Relationship Id="rId123" Type="http://schemas.openxmlformats.org/officeDocument/2006/relationships/image" Target="../media/image132.png"/><Relationship Id="rId144" Type="http://schemas.openxmlformats.org/officeDocument/2006/relationships/image" Target="../media/image152.png"/><Relationship Id="rId90" Type="http://schemas.openxmlformats.org/officeDocument/2006/relationships/image" Target="../media/image99.png"/><Relationship Id="rId165" Type="http://schemas.openxmlformats.org/officeDocument/2006/relationships/image" Target="../media/image173.png"/><Relationship Id="rId186" Type="http://schemas.openxmlformats.org/officeDocument/2006/relationships/image" Target="../media/image194.png"/><Relationship Id="rId211" Type="http://schemas.openxmlformats.org/officeDocument/2006/relationships/image" Target="../media/image219.png"/><Relationship Id="rId232" Type="http://schemas.openxmlformats.org/officeDocument/2006/relationships/image" Target="../media/image240.png"/><Relationship Id="rId253" Type="http://schemas.openxmlformats.org/officeDocument/2006/relationships/image" Target="../media/image261.png"/><Relationship Id="rId274" Type="http://schemas.openxmlformats.org/officeDocument/2006/relationships/image" Target="../media/image282.png"/><Relationship Id="rId295" Type="http://schemas.openxmlformats.org/officeDocument/2006/relationships/image" Target="../media/image303.png"/><Relationship Id="rId27" Type="http://schemas.openxmlformats.org/officeDocument/2006/relationships/image" Target="../media/image36.png"/><Relationship Id="rId48" Type="http://schemas.openxmlformats.org/officeDocument/2006/relationships/image" Target="../media/image57.png"/><Relationship Id="rId69" Type="http://schemas.openxmlformats.org/officeDocument/2006/relationships/image" Target="../media/image78.png"/><Relationship Id="rId113" Type="http://schemas.openxmlformats.org/officeDocument/2006/relationships/image" Target="../media/image122.png"/><Relationship Id="rId134" Type="http://schemas.openxmlformats.org/officeDocument/2006/relationships/image" Target="../media/image142.png"/><Relationship Id="rId80" Type="http://schemas.openxmlformats.org/officeDocument/2006/relationships/image" Target="../media/image89.png"/><Relationship Id="rId155" Type="http://schemas.openxmlformats.org/officeDocument/2006/relationships/image" Target="../media/image163.png"/><Relationship Id="rId176" Type="http://schemas.openxmlformats.org/officeDocument/2006/relationships/image" Target="../media/image184.png"/><Relationship Id="rId197" Type="http://schemas.openxmlformats.org/officeDocument/2006/relationships/image" Target="../media/image205.png"/><Relationship Id="rId201" Type="http://schemas.openxmlformats.org/officeDocument/2006/relationships/image" Target="../media/image209.png"/><Relationship Id="rId222" Type="http://schemas.openxmlformats.org/officeDocument/2006/relationships/image" Target="../media/image230.png"/><Relationship Id="rId243" Type="http://schemas.openxmlformats.org/officeDocument/2006/relationships/image" Target="../media/image251.png"/><Relationship Id="rId264" Type="http://schemas.openxmlformats.org/officeDocument/2006/relationships/image" Target="../media/image272.png"/><Relationship Id="rId285" Type="http://schemas.openxmlformats.org/officeDocument/2006/relationships/image" Target="../media/image293.svg"/><Relationship Id="rId17" Type="http://schemas.openxmlformats.org/officeDocument/2006/relationships/image" Target="../media/image26.png"/><Relationship Id="rId38" Type="http://schemas.openxmlformats.org/officeDocument/2006/relationships/image" Target="../media/image47.png"/><Relationship Id="rId59" Type="http://schemas.openxmlformats.org/officeDocument/2006/relationships/image" Target="../media/image68.png"/><Relationship Id="rId103" Type="http://schemas.openxmlformats.org/officeDocument/2006/relationships/image" Target="../media/image112.png"/><Relationship Id="rId124" Type="http://schemas.openxmlformats.org/officeDocument/2006/relationships/image" Target="../media/image133.png"/><Relationship Id="rId70" Type="http://schemas.openxmlformats.org/officeDocument/2006/relationships/image" Target="../media/image79.png"/><Relationship Id="rId91" Type="http://schemas.openxmlformats.org/officeDocument/2006/relationships/image" Target="../media/image100.png"/><Relationship Id="rId145" Type="http://schemas.openxmlformats.org/officeDocument/2006/relationships/image" Target="../media/image153.png"/><Relationship Id="rId166" Type="http://schemas.openxmlformats.org/officeDocument/2006/relationships/image" Target="../media/image174.png"/><Relationship Id="rId187" Type="http://schemas.openxmlformats.org/officeDocument/2006/relationships/image" Target="../media/image195.png"/><Relationship Id="rId1" Type="http://schemas.openxmlformats.org/officeDocument/2006/relationships/slideLayout" Target="../slideLayouts/slideLayout5.xml"/><Relationship Id="rId212" Type="http://schemas.openxmlformats.org/officeDocument/2006/relationships/image" Target="../media/image220.png"/><Relationship Id="rId233" Type="http://schemas.openxmlformats.org/officeDocument/2006/relationships/image" Target="../media/image241.png"/><Relationship Id="rId254" Type="http://schemas.openxmlformats.org/officeDocument/2006/relationships/image" Target="../media/image262.png"/><Relationship Id="rId28" Type="http://schemas.openxmlformats.org/officeDocument/2006/relationships/image" Target="../media/image37.png"/><Relationship Id="rId49" Type="http://schemas.openxmlformats.org/officeDocument/2006/relationships/image" Target="../media/image58.png"/><Relationship Id="rId114" Type="http://schemas.openxmlformats.org/officeDocument/2006/relationships/image" Target="../media/image123.png"/><Relationship Id="rId275" Type="http://schemas.openxmlformats.org/officeDocument/2006/relationships/image" Target="../media/image283.png"/><Relationship Id="rId296" Type="http://schemas.openxmlformats.org/officeDocument/2006/relationships/image" Target="../media/image304.png"/><Relationship Id="rId300" Type="http://schemas.openxmlformats.org/officeDocument/2006/relationships/image" Target="../media/image308.png"/><Relationship Id="rId60" Type="http://schemas.openxmlformats.org/officeDocument/2006/relationships/image" Target="../media/image69.png"/><Relationship Id="rId81" Type="http://schemas.openxmlformats.org/officeDocument/2006/relationships/image" Target="../media/image90.png"/><Relationship Id="rId135" Type="http://schemas.openxmlformats.org/officeDocument/2006/relationships/image" Target="../media/image143.png"/><Relationship Id="rId156" Type="http://schemas.openxmlformats.org/officeDocument/2006/relationships/image" Target="../media/image164.png"/><Relationship Id="rId177" Type="http://schemas.openxmlformats.org/officeDocument/2006/relationships/image" Target="../media/image185.png"/><Relationship Id="rId198" Type="http://schemas.openxmlformats.org/officeDocument/2006/relationships/image" Target="../media/image206.png"/><Relationship Id="rId202" Type="http://schemas.openxmlformats.org/officeDocument/2006/relationships/image" Target="../media/image210.png"/><Relationship Id="rId223" Type="http://schemas.openxmlformats.org/officeDocument/2006/relationships/image" Target="../media/image231.png"/><Relationship Id="rId244" Type="http://schemas.openxmlformats.org/officeDocument/2006/relationships/image" Target="../media/image252.png"/><Relationship Id="rId18" Type="http://schemas.openxmlformats.org/officeDocument/2006/relationships/image" Target="../media/image27.png"/><Relationship Id="rId39" Type="http://schemas.openxmlformats.org/officeDocument/2006/relationships/image" Target="../media/image48.png"/><Relationship Id="rId265" Type="http://schemas.openxmlformats.org/officeDocument/2006/relationships/image" Target="../media/image273.png"/><Relationship Id="rId286" Type="http://schemas.openxmlformats.org/officeDocument/2006/relationships/image" Target="../media/image294.png"/><Relationship Id="rId50" Type="http://schemas.openxmlformats.org/officeDocument/2006/relationships/image" Target="../media/image59.png"/><Relationship Id="rId104" Type="http://schemas.openxmlformats.org/officeDocument/2006/relationships/image" Target="../media/image113.png"/><Relationship Id="rId125" Type="http://schemas.openxmlformats.org/officeDocument/2006/relationships/image" Target="../media/image134.png"/><Relationship Id="rId146" Type="http://schemas.openxmlformats.org/officeDocument/2006/relationships/image" Target="../media/image154.png"/><Relationship Id="rId167" Type="http://schemas.openxmlformats.org/officeDocument/2006/relationships/image" Target="../media/image175.png"/><Relationship Id="rId188" Type="http://schemas.openxmlformats.org/officeDocument/2006/relationships/image" Target="../media/image196.png"/><Relationship Id="rId71" Type="http://schemas.openxmlformats.org/officeDocument/2006/relationships/image" Target="../media/image80.png"/><Relationship Id="rId92" Type="http://schemas.openxmlformats.org/officeDocument/2006/relationships/image" Target="../media/image101.png"/><Relationship Id="rId213" Type="http://schemas.openxmlformats.org/officeDocument/2006/relationships/image" Target="../media/image221.png"/><Relationship Id="rId234" Type="http://schemas.openxmlformats.org/officeDocument/2006/relationships/image" Target="../media/image242.png"/><Relationship Id="rId2" Type="http://schemas.openxmlformats.org/officeDocument/2006/relationships/notesSlide" Target="../notesSlides/notesSlide4.xml"/><Relationship Id="rId29" Type="http://schemas.openxmlformats.org/officeDocument/2006/relationships/image" Target="../media/image38.png"/><Relationship Id="rId255" Type="http://schemas.openxmlformats.org/officeDocument/2006/relationships/image" Target="../media/image263.png"/><Relationship Id="rId276" Type="http://schemas.openxmlformats.org/officeDocument/2006/relationships/image" Target="../media/image284.png"/><Relationship Id="rId297" Type="http://schemas.openxmlformats.org/officeDocument/2006/relationships/image" Target="../media/image305.png"/><Relationship Id="rId40" Type="http://schemas.openxmlformats.org/officeDocument/2006/relationships/image" Target="../media/image49.png"/><Relationship Id="rId115" Type="http://schemas.openxmlformats.org/officeDocument/2006/relationships/image" Target="../media/image124.png"/><Relationship Id="rId136" Type="http://schemas.openxmlformats.org/officeDocument/2006/relationships/image" Target="../media/image144.png"/><Relationship Id="rId157" Type="http://schemas.openxmlformats.org/officeDocument/2006/relationships/image" Target="../media/image165.png"/><Relationship Id="rId178" Type="http://schemas.openxmlformats.org/officeDocument/2006/relationships/image" Target="../media/image186.png"/><Relationship Id="rId301" Type="http://schemas.openxmlformats.org/officeDocument/2006/relationships/image" Target="../media/image309.png"/><Relationship Id="rId61" Type="http://schemas.openxmlformats.org/officeDocument/2006/relationships/image" Target="../media/image70.png"/><Relationship Id="rId82" Type="http://schemas.openxmlformats.org/officeDocument/2006/relationships/image" Target="../media/image91.png"/><Relationship Id="rId199" Type="http://schemas.openxmlformats.org/officeDocument/2006/relationships/image" Target="../media/image207.png"/><Relationship Id="rId203" Type="http://schemas.openxmlformats.org/officeDocument/2006/relationships/image" Target="../media/image211.png"/><Relationship Id="rId19" Type="http://schemas.openxmlformats.org/officeDocument/2006/relationships/image" Target="../media/image28.png"/><Relationship Id="rId224" Type="http://schemas.openxmlformats.org/officeDocument/2006/relationships/image" Target="../media/image232.png"/><Relationship Id="rId245" Type="http://schemas.openxmlformats.org/officeDocument/2006/relationships/image" Target="../media/image253.png"/><Relationship Id="rId266" Type="http://schemas.openxmlformats.org/officeDocument/2006/relationships/image" Target="../media/image274.png"/><Relationship Id="rId287" Type="http://schemas.openxmlformats.org/officeDocument/2006/relationships/image" Target="../media/image295.png"/><Relationship Id="rId30" Type="http://schemas.openxmlformats.org/officeDocument/2006/relationships/image" Target="../media/image39.png"/><Relationship Id="rId105" Type="http://schemas.openxmlformats.org/officeDocument/2006/relationships/image" Target="../media/image114.png"/><Relationship Id="rId126" Type="http://schemas.openxmlformats.org/officeDocument/2006/relationships/image" Target="../media/image135.png"/><Relationship Id="rId147" Type="http://schemas.openxmlformats.org/officeDocument/2006/relationships/image" Target="../media/image155.png"/><Relationship Id="rId168" Type="http://schemas.openxmlformats.org/officeDocument/2006/relationships/image" Target="../media/image176.png"/><Relationship Id="rId51" Type="http://schemas.openxmlformats.org/officeDocument/2006/relationships/image" Target="../media/image60.png"/><Relationship Id="rId72" Type="http://schemas.openxmlformats.org/officeDocument/2006/relationships/image" Target="../media/image81.png"/><Relationship Id="rId93" Type="http://schemas.openxmlformats.org/officeDocument/2006/relationships/image" Target="../media/image102.png"/><Relationship Id="rId189" Type="http://schemas.openxmlformats.org/officeDocument/2006/relationships/image" Target="../media/image197.png"/><Relationship Id="rId3" Type="http://schemas.openxmlformats.org/officeDocument/2006/relationships/image" Target="../media/image12.png"/><Relationship Id="rId214" Type="http://schemas.openxmlformats.org/officeDocument/2006/relationships/image" Target="../media/image222.png"/><Relationship Id="rId235" Type="http://schemas.openxmlformats.org/officeDocument/2006/relationships/image" Target="../media/image243.png"/><Relationship Id="rId256" Type="http://schemas.openxmlformats.org/officeDocument/2006/relationships/image" Target="../media/image264.png"/><Relationship Id="rId277" Type="http://schemas.openxmlformats.org/officeDocument/2006/relationships/image" Target="../media/image285.png"/><Relationship Id="rId298" Type="http://schemas.openxmlformats.org/officeDocument/2006/relationships/image" Target="../media/image306.png"/><Relationship Id="rId116" Type="http://schemas.openxmlformats.org/officeDocument/2006/relationships/image" Target="../media/image125.png"/><Relationship Id="rId137" Type="http://schemas.openxmlformats.org/officeDocument/2006/relationships/image" Target="../media/image145.png"/><Relationship Id="rId158" Type="http://schemas.openxmlformats.org/officeDocument/2006/relationships/image" Target="../media/image166.png"/><Relationship Id="rId302" Type="http://schemas.openxmlformats.org/officeDocument/2006/relationships/image" Target="../media/image310.png"/><Relationship Id="rId20" Type="http://schemas.openxmlformats.org/officeDocument/2006/relationships/image" Target="../media/image29.png"/><Relationship Id="rId41" Type="http://schemas.openxmlformats.org/officeDocument/2006/relationships/image" Target="../media/image50.png"/><Relationship Id="rId62" Type="http://schemas.openxmlformats.org/officeDocument/2006/relationships/image" Target="../media/image71.png"/><Relationship Id="rId83" Type="http://schemas.openxmlformats.org/officeDocument/2006/relationships/image" Target="../media/image92.png"/><Relationship Id="rId179" Type="http://schemas.openxmlformats.org/officeDocument/2006/relationships/image" Target="../media/image187.png"/><Relationship Id="rId190" Type="http://schemas.openxmlformats.org/officeDocument/2006/relationships/image" Target="../media/image198.png"/><Relationship Id="rId204" Type="http://schemas.openxmlformats.org/officeDocument/2006/relationships/image" Target="../media/image212.png"/><Relationship Id="rId225" Type="http://schemas.openxmlformats.org/officeDocument/2006/relationships/image" Target="../media/image233.png"/><Relationship Id="rId246" Type="http://schemas.openxmlformats.org/officeDocument/2006/relationships/image" Target="../media/image254.png"/><Relationship Id="rId267" Type="http://schemas.openxmlformats.org/officeDocument/2006/relationships/image" Target="../media/image275.png"/><Relationship Id="rId288" Type="http://schemas.openxmlformats.org/officeDocument/2006/relationships/image" Target="../media/image296.png"/><Relationship Id="rId106" Type="http://schemas.openxmlformats.org/officeDocument/2006/relationships/image" Target="../media/image115.png"/><Relationship Id="rId127" Type="http://schemas.openxmlformats.org/officeDocument/2006/relationships/image" Target="../media/image136.png"/><Relationship Id="rId10" Type="http://schemas.openxmlformats.org/officeDocument/2006/relationships/image" Target="../media/image19.png"/><Relationship Id="rId31" Type="http://schemas.openxmlformats.org/officeDocument/2006/relationships/image" Target="../media/image40.png"/><Relationship Id="rId52" Type="http://schemas.openxmlformats.org/officeDocument/2006/relationships/image" Target="../media/image61.png"/><Relationship Id="rId73" Type="http://schemas.openxmlformats.org/officeDocument/2006/relationships/image" Target="../media/image82.png"/><Relationship Id="rId94" Type="http://schemas.openxmlformats.org/officeDocument/2006/relationships/image" Target="../media/image103.png"/><Relationship Id="rId148" Type="http://schemas.openxmlformats.org/officeDocument/2006/relationships/image" Target="../media/image156.png"/><Relationship Id="rId169" Type="http://schemas.openxmlformats.org/officeDocument/2006/relationships/image" Target="../media/image177.png"/><Relationship Id="rId4" Type="http://schemas.openxmlformats.org/officeDocument/2006/relationships/image" Target="../media/image13.png"/><Relationship Id="rId180" Type="http://schemas.openxmlformats.org/officeDocument/2006/relationships/image" Target="../media/image188.png"/><Relationship Id="rId215" Type="http://schemas.openxmlformats.org/officeDocument/2006/relationships/image" Target="../media/image223.png"/><Relationship Id="rId236" Type="http://schemas.openxmlformats.org/officeDocument/2006/relationships/image" Target="../media/image244.png"/><Relationship Id="rId257" Type="http://schemas.openxmlformats.org/officeDocument/2006/relationships/image" Target="../media/image265.png"/><Relationship Id="rId278" Type="http://schemas.openxmlformats.org/officeDocument/2006/relationships/image" Target="../media/image286.png"/><Relationship Id="rId303" Type="http://schemas.openxmlformats.org/officeDocument/2006/relationships/image" Target="../media/image311.png"/><Relationship Id="rId42" Type="http://schemas.openxmlformats.org/officeDocument/2006/relationships/image" Target="../media/image51.png"/><Relationship Id="rId84" Type="http://schemas.openxmlformats.org/officeDocument/2006/relationships/image" Target="../media/image93.png"/><Relationship Id="rId138" Type="http://schemas.openxmlformats.org/officeDocument/2006/relationships/image" Target="../media/image146.png"/><Relationship Id="rId191" Type="http://schemas.openxmlformats.org/officeDocument/2006/relationships/image" Target="../media/image199.png"/><Relationship Id="rId205" Type="http://schemas.openxmlformats.org/officeDocument/2006/relationships/image" Target="../media/image213.png"/><Relationship Id="rId247" Type="http://schemas.openxmlformats.org/officeDocument/2006/relationships/image" Target="../media/image255.png"/><Relationship Id="rId107" Type="http://schemas.openxmlformats.org/officeDocument/2006/relationships/image" Target="../media/image116.png"/><Relationship Id="rId289" Type="http://schemas.openxmlformats.org/officeDocument/2006/relationships/image" Target="../media/image297.png"/><Relationship Id="rId11" Type="http://schemas.openxmlformats.org/officeDocument/2006/relationships/image" Target="../media/image20.png"/><Relationship Id="rId53" Type="http://schemas.openxmlformats.org/officeDocument/2006/relationships/image" Target="../media/image62.png"/><Relationship Id="rId149" Type="http://schemas.openxmlformats.org/officeDocument/2006/relationships/image" Target="../media/image157.png"/><Relationship Id="rId95" Type="http://schemas.openxmlformats.org/officeDocument/2006/relationships/image" Target="../media/image104.png"/><Relationship Id="rId160" Type="http://schemas.openxmlformats.org/officeDocument/2006/relationships/image" Target="../media/image168.png"/><Relationship Id="rId216" Type="http://schemas.openxmlformats.org/officeDocument/2006/relationships/image" Target="../media/image224.png"/><Relationship Id="rId258" Type="http://schemas.openxmlformats.org/officeDocument/2006/relationships/image" Target="../media/image266.png"/><Relationship Id="rId22" Type="http://schemas.openxmlformats.org/officeDocument/2006/relationships/image" Target="../media/image31.png"/><Relationship Id="rId64" Type="http://schemas.openxmlformats.org/officeDocument/2006/relationships/image" Target="../media/image73.png"/><Relationship Id="rId118" Type="http://schemas.openxmlformats.org/officeDocument/2006/relationships/image" Target="../media/image127.png"/><Relationship Id="rId171" Type="http://schemas.openxmlformats.org/officeDocument/2006/relationships/image" Target="../media/image179.png"/><Relationship Id="rId227" Type="http://schemas.openxmlformats.org/officeDocument/2006/relationships/image" Target="../media/image235.png"/><Relationship Id="rId269" Type="http://schemas.openxmlformats.org/officeDocument/2006/relationships/image" Target="../media/image277.png"/><Relationship Id="rId33" Type="http://schemas.openxmlformats.org/officeDocument/2006/relationships/image" Target="../media/image42.png"/><Relationship Id="rId129" Type="http://schemas.openxmlformats.org/officeDocument/2006/relationships/image" Target="../media/image138.png"/><Relationship Id="rId280" Type="http://schemas.openxmlformats.org/officeDocument/2006/relationships/image" Target="../media/image288.png"/><Relationship Id="rId75" Type="http://schemas.openxmlformats.org/officeDocument/2006/relationships/image" Target="../media/image84.png"/><Relationship Id="rId140" Type="http://schemas.openxmlformats.org/officeDocument/2006/relationships/image" Target="../media/image148.png"/><Relationship Id="rId182" Type="http://schemas.openxmlformats.org/officeDocument/2006/relationships/image" Target="../media/image190.png"/><Relationship Id="rId6" Type="http://schemas.openxmlformats.org/officeDocument/2006/relationships/image" Target="../media/image15.png"/><Relationship Id="rId238" Type="http://schemas.openxmlformats.org/officeDocument/2006/relationships/image" Target="../media/image246.png"/></Relationships>
</file>

<file path=ppt/slides/_rels/slide4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microsoft.com/office/2007/relationships/hdphoto" Target="../media/hdphoto7.wdp"/></Relationships>
</file>

<file path=ppt/slides/_rels/slide43.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microsoft.com/office/2007/relationships/hdphoto" Target="../media/hdphoto8.wdp"/></Relationships>
</file>

<file path=ppt/slides/_rels/slide4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microsoft.com/office/2007/relationships/hdphoto" Target="../media/hdphoto9.wdp"/></Relationships>
</file>

<file path=ppt/slides/_rels/slide47.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74.svg"/></Relationships>
</file>

<file path=ppt/slides/_rels/slide5.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18" Type="http://schemas.openxmlformats.org/officeDocument/2006/relationships/image" Target="../media/image329.svg"/><Relationship Id="rId3" Type="http://schemas.openxmlformats.org/officeDocument/2006/relationships/image" Target="../media/image314.png"/><Relationship Id="rId7" Type="http://schemas.openxmlformats.org/officeDocument/2006/relationships/image" Target="../media/image318.png"/><Relationship Id="rId12" Type="http://schemas.openxmlformats.org/officeDocument/2006/relationships/image" Target="../media/image323.svg"/><Relationship Id="rId17" Type="http://schemas.openxmlformats.org/officeDocument/2006/relationships/image" Target="../media/image328.png"/><Relationship Id="rId2" Type="http://schemas.openxmlformats.org/officeDocument/2006/relationships/notesSlide" Target="../notesSlides/notesSlide5.xml"/><Relationship Id="rId16" Type="http://schemas.openxmlformats.org/officeDocument/2006/relationships/image" Target="../media/image327.svg"/><Relationship Id="rId1" Type="http://schemas.openxmlformats.org/officeDocument/2006/relationships/slideLayout" Target="../slideLayouts/slideLayout14.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5" Type="http://schemas.openxmlformats.org/officeDocument/2006/relationships/image" Target="../media/image326.png"/><Relationship Id="rId10" Type="http://schemas.openxmlformats.org/officeDocument/2006/relationships/image" Target="../media/image321.svg"/><Relationship Id="rId19" Type="http://schemas.openxmlformats.org/officeDocument/2006/relationships/image" Target="../media/image330.png"/><Relationship Id="rId4" Type="http://schemas.openxmlformats.org/officeDocument/2006/relationships/image" Target="../media/image315.png"/><Relationship Id="rId9" Type="http://schemas.openxmlformats.org/officeDocument/2006/relationships/image" Target="../media/image320.png"/><Relationship Id="rId14" Type="http://schemas.openxmlformats.org/officeDocument/2006/relationships/image" Target="../media/image325.svg"/></Relationships>
</file>

<file path=ppt/slides/_rels/slide50.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76.svg"/></Relationships>
</file>

<file path=ppt/slides/_rels/slide51.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microsoft.com/office/2007/relationships/hdphoto" Target="../media/hdphoto10.wdp"/></Relationships>
</file>

<file path=ppt/slides/_rels/slide52.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microsoft.com/office/2007/relationships/hdphoto" Target="../media/hdphoto11.wdp"/></Relationships>
</file>

<file path=ppt/slides/_rels/slide53.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microsoft.com/office/2007/relationships/hdphoto" Target="../media/hdphoto12.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microsoft.com/office/2007/relationships/hdphoto" Target="../media/hdphoto13.wdp"/></Relationships>
</file>

<file path=ppt/slides/_rels/slide6.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18" Type="http://schemas.openxmlformats.org/officeDocument/2006/relationships/image" Target="../media/image329.svg"/><Relationship Id="rId3" Type="http://schemas.openxmlformats.org/officeDocument/2006/relationships/image" Target="../media/image314.png"/><Relationship Id="rId7" Type="http://schemas.openxmlformats.org/officeDocument/2006/relationships/image" Target="../media/image318.png"/><Relationship Id="rId12" Type="http://schemas.openxmlformats.org/officeDocument/2006/relationships/image" Target="../media/image332.svg"/><Relationship Id="rId17" Type="http://schemas.openxmlformats.org/officeDocument/2006/relationships/image" Target="../media/image328.png"/><Relationship Id="rId2" Type="http://schemas.openxmlformats.org/officeDocument/2006/relationships/notesSlide" Target="../notesSlides/notesSlide6.xml"/><Relationship Id="rId16" Type="http://schemas.openxmlformats.org/officeDocument/2006/relationships/image" Target="../media/image334.svg"/><Relationship Id="rId1" Type="http://schemas.openxmlformats.org/officeDocument/2006/relationships/slideLayout" Target="../slideLayouts/slideLayout14.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5" Type="http://schemas.openxmlformats.org/officeDocument/2006/relationships/image" Target="../media/image326.png"/><Relationship Id="rId10" Type="http://schemas.openxmlformats.org/officeDocument/2006/relationships/image" Target="../media/image331.svg"/><Relationship Id="rId19" Type="http://schemas.openxmlformats.org/officeDocument/2006/relationships/image" Target="../media/image330.png"/><Relationship Id="rId4" Type="http://schemas.openxmlformats.org/officeDocument/2006/relationships/image" Target="../media/image315.png"/><Relationship Id="rId9" Type="http://schemas.openxmlformats.org/officeDocument/2006/relationships/image" Target="../media/image320.png"/><Relationship Id="rId14" Type="http://schemas.openxmlformats.org/officeDocument/2006/relationships/image" Target="../media/image33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36.jpeg"/></Relationships>
</file>

<file path=ppt/slides/_rels/slide9.xml.rels><?xml version="1.0" encoding="UTF-8" standalone="yes"?>
<Relationships xmlns="http://schemas.openxmlformats.org/package/2006/relationships"><Relationship Id="rId8" Type="http://schemas.openxmlformats.org/officeDocument/2006/relationships/image" Target="../media/image342.jpeg"/><Relationship Id="rId13" Type="http://schemas.openxmlformats.org/officeDocument/2006/relationships/image" Target="../media/image347.jpeg"/><Relationship Id="rId3" Type="http://schemas.openxmlformats.org/officeDocument/2006/relationships/image" Target="../media/image337.jpeg"/><Relationship Id="rId7" Type="http://schemas.openxmlformats.org/officeDocument/2006/relationships/image" Target="../media/image341.png"/><Relationship Id="rId12" Type="http://schemas.openxmlformats.org/officeDocument/2006/relationships/image" Target="../media/image346.jpe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40.jpeg"/><Relationship Id="rId11" Type="http://schemas.openxmlformats.org/officeDocument/2006/relationships/image" Target="../media/image345.jpeg"/><Relationship Id="rId5" Type="http://schemas.openxmlformats.org/officeDocument/2006/relationships/image" Target="../media/image339.jpeg"/><Relationship Id="rId10" Type="http://schemas.openxmlformats.org/officeDocument/2006/relationships/image" Target="../media/image344.tiff"/><Relationship Id="rId4" Type="http://schemas.openxmlformats.org/officeDocument/2006/relationships/image" Target="../media/image338.tiff"/><Relationship Id="rId9" Type="http://schemas.openxmlformats.org/officeDocument/2006/relationships/image" Target="../media/image3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C37D23-16B0-4824-9C57-F3162CE8EFCC}"/>
              </a:ext>
            </a:extLst>
          </p:cNvPr>
          <p:cNvSpPr>
            <a:spLocks noGrp="1"/>
          </p:cNvSpPr>
          <p:nvPr>
            <p:ph type="body" sz="quarter" idx="13"/>
          </p:nvPr>
        </p:nvSpPr>
        <p:spPr>
          <a:xfrm>
            <a:off x="466957" y="2711450"/>
            <a:ext cx="6745061" cy="434974"/>
          </a:xfrm>
        </p:spPr>
        <p:txBody>
          <a:bodyPr/>
          <a:lstStyle/>
          <a:p>
            <a:r>
              <a:rPr lang="en-US" dirty="0"/>
              <a:t>Automate your image and video analysis with machine learning</a:t>
            </a:r>
          </a:p>
          <a:p>
            <a:endParaRPr lang="en-US" dirty="0"/>
          </a:p>
        </p:txBody>
      </p:sp>
      <p:sp>
        <p:nvSpPr>
          <p:cNvPr id="8" name="Text Placeholder 7">
            <a:extLst>
              <a:ext uri="{FF2B5EF4-FFF2-40B4-BE49-F238E27FC236}">
                <a16:creationId xmlns:a16="http://schemas.microsoft.com/office/drawing/2014/main" id="{4A84963E-D6C1-420B-B10F-C6E8F1C4E57E}"/>
              </a:ext>
            </a:extLst>
          </p:cNvPr>
          <p:cNvSpPr>
            <a:spLocks noGrp="1"/>
          </p:cNvSpPr>
          <p:nvPr>
            <p:ph type="body" sz="quarter" idx="14"/>
          </p:nvPr>
        </p:nvSpPr>
        <p:spPr/>
        <p:txBody>
          <a:bodyPr/>
          <a:lstStyle/>
          <a:p>
            <a:r>
              <a:rPr lang="en-US" dirty="0" err="1"/>
              <a:t>Péter</a:t>
            </a:r>
            <a:r>
              <a:rPr lang="en-US" dirty="0"/>
              <a:t> </a:t>
            </a:r>
            <a:r>
              <a:rPr lang="en-US" dirty="0" err="1"/>
              <a:t>Molnár</a:t>
            </a:r>
            <a:r>
              <a:rPr lang="en-US" dirty="0"/>
              <a:t>, AWS Professional Services</a:t>
            </a:r>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Amazon </a:t>
            </a:r>
            <a:r>
              <a:rPr lang="en-US" dirty="0" err="1"/>
              <a:t>Rekognition</a:t>
            </a:r>
            <a:endParaRPr lang="en-US" dirty="0"/>
          </a:p>
        </p:txBody>
      </p:sp>
    </p:spTree>
    <p:extLst>
      <p:ext uri="{BB962C8B-B14F-4D97-AF65-F5344CB8AC3E}">
        <p14:creationId xmlns:p14="http://schemas.microsoft.com/office/powerpoint/2010/main" val="10817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163F-30AC-8D46-93BE-AD6AEFB2C5CC}"/>
              </a:ext>
            </a:extLst>
          </p:cNvPr>
          <p:cNvSpPr>
            <a:spLocks noGrp="1"/>
          </p:cNvSpPr>
          <p:nvPr>
            <p:ph type="title"/>
          </p:nvPr>
        </p:nvSpPr>
        <p:spPr>
          <a:xfrm>
            <a:off x="363734" y="303062"/>
            <a:ext cx="8739267" cy="426183"/>
          </a:xfrm>
        </p:spPr>
        <p:txBody>
          <a:bodyPr/>
          <a:lstStyle/>
          <a:p>
            <a:r>
              <a:rPr lang="en-US" dirty="0">
                <a:latin typeface="+mj-lt"/>
                <a:ea typeface="+mj-ea"/>
                <a:cs typeface="Amazon Ember Regular" charset="0"/>
              </a:rPr>
              <a:t>Common applications of Amazon Rekognition</a:t>
            </a:r>
          </a:p>
        </p:txBody>
      </p:sp>
      <p:sp>
        <p:nvSpPr>
          <p:cNvPr id="20" name="Text Placeholder 19">
            <a:extLst>
              <a:ext uri="{FF2B5EF4-FFF2-40B4-BE49-F238E27FC236}">
                <a16:creationId xmlns:a16="http://schemas.microsoft.com/office/drawing/2014/main" id="{C43FCA24-2C03-4A66-ACC4-173D407BBC00}"/>
              </a:ext>
            </a:extLst>
          </p:cNvPr>
          <p:cNvSpPr>
            <a:spLocks noGrp="1"/>
          </p:cNvSpPr>
          <p:nvPr>
            <p:ph type="body" sz="quarter" idx="10"/>
          </p:nvPr>
        </p:nvSpPr>
        <p:spPr>
          <a:xfrm>
            <a:off x="363443" y="729245"/>
            <a:ext cx="8739188" cy="323166"/>
          </a:xfrm>
        </p:spPr>
        <p:txBody>
          <a:bodyPr/>
          <a:lstStyle/>
          <a:p>
            <a:r>
              <a:rPr lang="en-US" altLang="en-US" sz="1200" b="0" dirty="0">
                <a:solidFill>
                  <a:schemeClr val="accent6"/>
                </a:solidFill>
                <a:latin typeface="+mj-lt"/>
                <a:ea typeface="+mj-ea"/>
                <a:cs typeface="Amazon Ember Regular" charset="0"/>
              </a:rPr>
              <a:t>Automated image and video analysis at scale</a:t>
            </a:r>
          </a:p>
        </p:txBody>
      </p:sp>
      <p:grpSp>
        <p:nvGrpSpPr>
          <p:cNvPr id="4" name="Group 3">
            <a:extLst>
              <a:ext uri="{FF2B5EF4-FFF2-40B4-BE49-F238E27FC236}">
                <a16:creationId xmlns:a16="http://schemas.microsoft.com/office/drawing/2014/main" id="{35B4FA31-8FBE-47DF-BF19-09403063A0AE}"/>
              </a:ext>
            </a:extLst>
          </p:cNvPr>
          <p:cNvGrpSpPr/>
          <p:nvPr/>
        </p:nvGrpSpPr>
        <p:grpSpPr>
          <a:xfrm>
            <a:off x="2511371" y="1376422"/>
            <a:ext cx="2000250" cy="3464016"/>
            <a:chOff x="3830778" y="2115673"/>
            <a:chExt cx="3200400" cy="5542426"/>
          </a:xfrm>
        </p:grpSpPr>
        <p:sp>
          <p:nvSpPr>
            <p:cNvPr id="9" name="Rectangle 8">
              <a:extLst>
                <a:ext uri="{FF2B5EF4-FFF2-40B4-BE49-F238E27FC236}">
                  <a16:creationId xmlns:a16="http://schemas.microsoft.com/office/drawing/2014/main" id="{B851D20E-CE54-486F-AB69-8AF5CF705D81}"/>
                </a:ext>
              </a:extLst>
            </p:cNvPr>
            <p:cNvSpPr/>
            <p:nvPr/>
          </p:nvSpPr>
          <p:spPr bwMode="auto">
            <a:xfrm>
              <a:off x="3830778" y="2115673"/>
              <a:ext cx="3200400" cy="5542426"/>
            </a:xfrm>
            <a:prstGeom prst="rect">
              <a:avLst/>
            </a:prstGeom>
            <a:solidFill>
              <a:schemeClr val="tx2">
                <a:lumMod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14300" tIns="91440" rIns="114300" bIns="91440" rtlCol="0" anchor="ctr"/>
            <a:lstStyle/>
            <a:p>
              <a:pPr algn="ctr"/>
              <a:endParaRPr lang="en-US" sz="1125" dirty="0">
                <a:solidFill>
                  <a:srgbClr val="FFFFFF"/>
                </a:solidFill>
                <a:latin typeface="Amazon Ember"/>
              </a:endParaRPr>
            </a:p>
          </p:txBody>
        </p:sp>
        <p:pic>
          <p:nvPicPr>
            <p:cNvPr id="17" name="Picture 16" descr="A person sitting at a table&#10;&#10;Description automatically generated">
              <a:extLst>
                <a:ext uri="{FF2B5EF4-FFF2-40B4-BE49-F238E27FC236}">
                  <a16:creationId xmlns:a16="http://schemas.microsoft.com/office/drawing/2014/main" id="{45321BAB-3521-4141-ABA9-A1EDA2FA42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35176" y="2121759"/>
              <a:ext cx="3188578" cy="1860915"/>
            </a:xfrm>
            <a:prstGeom prst="rect">
              <a:avLst/>
            </a:prstGeom>
          </p:spPr>
        </p:pic>
        <p:sp>
          <p:nvSpPr>
            <p:cNvPr id="14" name="TextBox 13">
              <a:extLst>
                <a:ext uri="{FF2B5EF4-FFF2-40B4-BE49-F238E27FC236}">
                  <a16:creationId xmlns:a16="http://schemas.microsoft.com/office/drawing/2014/main" id="{D69DC219-8852-2547-925D-3EB353D718F0}"/>
                </a:ext>
              </a:extLst>
            </p:cNvPr>
            <p:cNvSpPr txBox="1"/>
            <p:nvPr/>
          </p:nvSpPr>
          <p:spPr>
            <a:xfrm>
              <a:off x="3941455" y="4211140"/>
              <a:ext cx="2955445" cy="2605842"/>
            </a:xfrm>
            <a:prstGeom prst="rect">
              <a:avLst/>
            </a:prstGeom>
            <a:noFill/>
          </p:spPr>
          <p:txBody>
            <a:bodyPr wrap="square" lIns="0" tIns="0" rIns="0" bIns="0" rtlCol="0">
              <a:spAutoFit/>
            </a:bodyPr>
            <a:lstStyle/>
            <a:p>
              <a:pPr algn="ctr">
                <a:lnSpc>
                  <a:spcPct val="90000"/>
                </a:lnSpc>
                <a:spcAft>
                  <a:spcPts val="1350"/>
                </a:spcAft>
              </a:pPr>
              <a:r>
                <a:rPr lang="en-US" sz="1250" b="1" dirty="0">
                  <a:solidFill>
                    <a:schemeClr val="accent6"/>
                  </a:solidFill>
                  <a:latin typeface="+mj-lt"/>
                </a:rPr>
                <a:t>IDENTITY VERIFICATION</a:t>
              </a:r>
              <a:endParaRPr lang="en-US" sz="1250" dirty="0">
                <a:solidFill>
                  <a:schemeClr val="accent6"/>
                </a:solidFill>
                <a:latin typeface="+mj-lt"/>
              </a:endParaRPr>
            </a:p>
            <a:p>
              <a:pPr algn="ctr">
                <a:spcAft>
                  <a:spcPts val="750"/>
                </a:spcAft>
              </a:pPr>
              <a:r>
                <a:rPr lang="en-US" sz="1125" b="1" dirty="0">
                  <a:solidFill>
                    <a:srgbClr val="FFFFFF"/>
                  </a:solidFill>
                  <a:latin typeface="+mj-lt"/>
                </a:rPr>
                <a:t>Test taker fraud detection</a:t>
              </a:r>
            </a:p>
            <a:p>
              <a:pPr algn="ctr">
                <a:spcAft>
                  <a:spcPts val="750"/>
                </a:spcAft>
              </a:pPr>
              <a:r>
                <a:rPr lang="en-US" sz="1125" b="1" dirty="0">
                  <a:solidFill>
                    <a:srgbClr val="FFFFFF"/>
                  </a:solidFill>
                  <a:latin typeface="+mj-lt"/>
                </a:rPr>
                <a:t>Know your customer (KYC)</a:t>
              </a:r>
            </a:p>
            <a:p>
              <a:pPr algn="ctr">
                <a:spcAft>
                  <a:spcPts val="750"/>
                </a:spcAft>
              </a:pPr>
              <a:r>
                <a:rPr lang="en-US" sz="1125" b="1" dirty="0">
                  <a:solidFill>
                    <a:srgbClr val="FFFFFF"/>
                  </a:solidFill>
                  <a:latin typeface="+mj-lt"/>
                </a:rPr>
                <a:t>Service access verification</a:t>
              </a:r>
            </a:p>
            <a:p>
              <a:pPr>
                <a:spcAft>
                  <a:spcPts val="750"/>
                </a:spcAft>
              </a:pPr>
              <a:endParaRPr lang="en-US" sz="1125" b="1" dirty="0">
                <a:solidFill>
                  <a:srgbClr val="FFFFFF"/>
                </a:solidFill>
                <a:latin typeface="+mj-lt"/>
              </a:endParaRPr>
            </a:p>
            <a:p>
              <a:pPr>
                <a:spcAft>
                  <a:spcPts val="750"/>
                </a:spcAft>
              </a:pPr>
              <a:endParaRPr lang="en-US" sz="1125" b="1" dirty="0">
                <a:solidFill>
                  <a:srgbClr val="FFFFFF"/>
                </a:solidFill>
                <a:latin typeface="+mj-lt"/>
              </a:endParaRPr>
            </a:p>
          </p:txBody>
        </p:sp>
      </p:grpSp>
      <p:grpSp>
        <p:nvGrpSpPr>
          <p:cNvPr id="6" name="Group 5">
            <a:extLst>
              <a:ext uri="{FF2B5EF4-FFF2-40B4-BE49-F238E27FC236}">
                <a16:creationId xmlns:a16="http://schemas.microsoft.com/office/drawing/2014/main" id="{FB4F7812-A9D3-4A97-80BB-2F3A6FC6E5F6}"/>
              </a:ext>
            </a:extLst>
          </p:cNvPr>
          <p:cNvGrpSpPr/>
          <p:nvPr/>
        </p:nvGrpSpPr>
        <p:grpSpPr>
          <a:xfrm>
            <a:off x="4664795" y="1376422"/>
            <a:ext cx="2173422" cy="3459116"/>
            <a:chOff x="7594820" y="2115673"/>
            <a:chExt cx="3477475" cy="5534586"/>
          </a:xfrm>
        </p:grpSpPr>
        <p:sp>
          <p:nvSpPr>
            <p:cNvPr id="36" name="Rectangle 35">
              <a:extLst>
                <a:ext uri="{FF2B5EF4-FFF2-40B4-BE49-F238E27FC236}">
                  <a16:creationId xmlns:a16="http://schemas.microsoft.com/office/drawing/2014/main" id="{A0FE4F57-2E92-41CB-A9B2-EF61445C937E}"/>
                </a:ext>
              </a:extLst>
            </p:cNvPr>
            <p:cNvSpPr/>
            <p:nvPr/>
          </p:nvSpPr>
          <p:spPr bwMode="auto">
            <a:xfrm>
              <a:off x="7594820" y="2115673"/>
              <a:ext cx="3200400" cy="5534586"/>
            </a:xfrm>
            <a:prstGeom prst="rect">
              <a:avLst/>
            </a:prstGeom>
            <a:solidFill>
              <a:schemeClr val="tx2">
                <a:lumMod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14300" tIns="91440" rIns="114300" bIns="91440" rtlCol="0" anchor="ctr"/>
            <a:lstStyle/>
            <a:p>
              <a:pPr algn="ctr"/>
              <a:endParaRPr lang="en-US" sz="1125" dirty="0">
                <a:solidFill>
                  <a:srgbClr val="FFFFFF"/>
                </a:solidFill>
                <a:latin typeface="Amazon Ember"/>
              </a:endParaRPr>
            </a:p>
          </p:txBody>
        </p:sp>
        <p:pic>
          <p:nvPicPr>
            <p:cNvPr id="22" name="Picture 21" descr="A picture containing indoor, table, room, sitting&#10;&#10;Description automatically generated">
              <a:extLst>
                <a:ext uri="{FF2B5EF4-FFF2-40B4-BE49-F238E27FC236}">
                  <a16:creationId xmlns:a16="http://schemas.microsoft.com/office/drawing/2014/main" id="{9CBB4DE8-3917-4A5C-B8F6-BF6DBF8D67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94822" y="2128657"/>
              <a:ext cx="3200399" cy="1860916"/>
            </a:xfrm>
            <a:prstGeom prst="rect">
              <a:avLst/>
            </a:prstGeom>
          </p:spPr>
        </p:pic>
        <p:sp>
          <p:nvSpPr>
            <p:cNvPr id="11" name="TextBox 10">
              <a:extLst>
                <a:ext uri="{FF2B5EF4-FFF2-40B4-BE49-F238E27FC236}">
                  <a16:creationId xmlns:a16="http://schemas.microsoft.com/office/drawing/2014/main" id="{724ED8CD-E691-4C84-A157-26A32144A890}"/>
                </a:ext>
              </a:extLst>
            </p:cNvPr>
            <p:cNvSpPr txBox="1"/>
            <p:nvPr/>
          </p:nvSpPr>
          <p:spPr>
            <a:xfrm>
              <a:off x="7620841" y="4236112"/>
              <a:ext cx="3451454" cy="1640450"/>
            </a:xfrm>
            <a:prstGeom prst="rect">
              <a:avLst/>
            </a:prstGeom>
            <a:noFill/>
          </p:spPr>
          <p:txBody>
            <a:bodyPr wrap="square" lIns="0" tIns="0" rIns="0" bIns="0" rtlCol="0">
              <a:spAutoFit/>
            </a:bodyPr>
            <a:lstStyle/>
            <a:p>
              <a:pPr algn="ctr">
                <a:lnSpc>
                  <a:spcPct val="90000"/>
                </a:lnSpc>
                <a:spcAft>
                  <a:spcPts val="1350"/>
                </a:spcAft>
              </a:pPr>
              <a:r>
                <a:rPr lang="en-US" sz="1250" b="1" dirty="0">
                  <a:solidFill>
                    <a:srgbClr val="E8882B"/>
                  </a:solidFill>
                  <a:latin typeface="Amazon Ember" panose="02000000000000000000" pitchFamily="2" charset="0"/>
                </a:rPr>
                <a:t>MEDIA ANALYSIS</a:t>
              </a:r>
              <a:endParaRPr lang="en-US" sz="1125" dirty="0"/>
            </a:p>
            <a:p>
              <a:pPr algn="ctr">
                <a:lnSpc>
                  <a:spcPct val="90000"/>
                </a:lnSpc>
                <a:spcAft>
                  <a:spcPts val="750"/>
                </a:spcAft>
              </a:pPr>
              <a:r>
                <a:rPr lang="en-US" sz="1125" b="1" dirty="0">
                  <a:solidFill>
                    <a:srgbClr val="FFFFFF"/>
                  </a:solidFill>
                  <a:latin typeface="Amazon Ember" panose="02000000000000000000" pitchFamily="2" charset="0"/>
                </a:rPr>
                <a:t>Search &amp; discovery tagging</a:t>
              </a:r>
            </a:p>
            <a:p>
              <a:pPr algn="ctr">
                <a:lnSpc>
                  <a:spcPct val="90000"/>
                </a:lnSpc>
                <a:spcAft>
                  <a:spcPts val="750"/>
                </a:spcAft>
              </a:pPr>
              <a:r>
                <a:rPr lang="en-US" sz="1125" b="1" dirty="0">
                  <a:solidFill>
                    <a:srgbClr val="FFFFFF"/>
                  </a:solidFill>
                  <a:latin typeface="Amazon Ember" panose="02000000000000000000" pitchFamily="2" charset="0"/>
                </a:rPr>
                <a:t>Content operations</a:t>
              </a:r>
            </a:p>
            <a:p>
              <a:pPr algn="ctr">
                <a:lnSpc>
                  <a:spcPct val="90000"/>
                </a:lnSpc>
                <a:spcAft>
                  <a:spcPts val="750"/>
                </a:spcAft>
              </a:pPr>
              <a:r>
                <a:rPr lang="en-US" sz="1125" b="1" dirty="0">
                  <a:solidFill>
                    <a:srgbClr val="FFFFFF"/>
                  </a:solidFill>
                  <a:latin typeface="Amazon Ember" panose="02000000000000000000" pitchFamily="2" charset="0"/>
                </a:rPr>
                <a:t>Inappropriate content</a:t>
              </a:r>
              <a:endParaRPr lang="en-US" sz="1125" b="1" dirty="0"/>
            </a:p>
          </p:txBody>
        </p:sp>
      </p:grpSp>
      <p:grpSp>
        <p:nvGrpSpPr>
          <p:cNvPr id="3" name="Group 2">
            <a:extLst>
              <a:ext uri="{FF2B5EF4-FFF2-40B4-BE49-F238E27FC236}">
                <a16:creationId xmlns:a16="http://schemas.microsoft.com/office/drawing/2014/main" id="{D9B4B26C-8F5C-46C6-97C9-F904EB8D08D9}"/>
              </a:ext>
            </a:extLst>
          </p:cNvPr>
          <p:cNvGrpSpPr/>
          <p:nvPr/>
        </p:nvGrpSpPr>
        <p:grpSpPr>
          <a:xfrm>
            <a:off x="363443" y="1381322"/>
            <a:ext cx="2016511" cy="3459116"/>
            <a:chOff x="447570" y="2123513"/>
            <a:chExt cx="3226418" cy="5534586"/>
          </a:xfrm>
        </p:grpSpPr>
        <p:sp>
          <p:nvSpPr>
            <p:cNvPr id="19" name="Rectangle 18">
              <a:extLst>
                <a:ext uri="{FF2B5EF4-FFF2-40B4-BE49-F238E27FC236}">
                  <a16:creationId xmlns:a16="http://schemas.microsoft.com/office/drawing/2014/main" id="{189CE920-62EF-4E44-89E7-21C5027289CA}"/>
                </a:ext>
              </a:extLst>
            </p:cNvPr>
            <p:cNvSpPr/>
            <p:nvPr/>
          </p:nvSpPr>
          <p:spPr bwMode="auto">
            <a:xfrm>
              <a:off x="447570" y="2123513"/>
              <a:ext cx="3200400" cy="5534586"/>
            </a:xfrm>
            <a:prstGeom prst="rect">
              <a:avLst/>
            </a:prstGeom>
            <a:solidFill>
              <a:schemeClr val="tx2">
                <a:lumMod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14300" tIns="91440" rIns="114300" bIns="91440" rtlCol="0" anchor="ctr"/>
            <a:lstStyle/>
            <a:p>
              <a:pPr algn="ctr"/>
              <a:endParaRPr lang="en-US" sz="1125" dirty="0">
                <a:solidFill>
                  <a:srgbClr val="FFFFFF"/>
                </a:solidFill>
                <a:latin typeface="Amazon Ember"/>
              </a:endParaRPr>
            </a:p>
          </p:txBody>
        </p:sp>
        <p:pic>
          <p:nvPicPr>
            <p:cNvPr id="5" name="Picture 4" descr="A child wearing a hat&#10;&#10;Description automatically generated">
              <a:extLst>
                <a:ext uri="{FF2B5EF4-FFF2-40B4-BE49-F238E27FC236}">
                  <a16:creationId xmlns:a16="http://schemas.microsoft.com/office/drawing/2014/main" id="{FB741241-D93C-4085-8E3C-83ED9BDD2DB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7570" y="2123513"/>
              <a:ext cx="3200400" cy="1866060"/>
            </a:xfrm>
            <a:prstGeom prst="rect">
              <a:avLst/>
            </a:prstGeom>
          </p:spPr>
        </p:pic>
        <p:sp>
          <p:nvSpPr>
            <p:cNvPr id="13" name="TextBox 12">
              <a:extLst>
                <a:ext uri="{FF2B5EF4-FFF2-40B4-BE49-F238E27FC236}">
                  <a16:creationId xmlns:a16="http://schemas.microsoft.com/office/drawing/2014/main" id="{BC7A580C-E625-4D93-AA40-732462C44F01}"/>
                </a:ext>
              </a:extLst>
            </p:cNvPr>
            <p:cNvSpPr txBox="1"/>
            <p:nvPr/>
          </p:nvSpPr>
          <p:spPr>
            <a:xfrm>
              <a:off x="581506" y="4194563"/>
              <a:ext cx="3092482" cy="1723549"/>
            </a:xfrm>
            <a:prstGeom prst="rect">
              <a:avLst/>
            </a:prstGeom>
            <a:noFill/>
          </p:spPr>
          <p:txBody>
            <a:bodyPr wrap="square" lIns="0" tIns="0" rIns="0" bIns="0" rtlCol="0">
              <a:spAutoFit/>
            </a:bodyPr>
            <a:lstStyle/>
            <a:p>
              <a:pPr algn="ctr">
                <a:lnSpc>
                  <a:spcPct val="90000"/>
                </a:lnSpc>
                <a:spcAft>
                  <a:spcPts val="1350"/>
                </a:spcAft>
              </a:pPr>
              <a:r>
                <a:rPr lang="en-US" sz="1250" b="1" dirty="0">
                  <a:solidFill>
                    <a:schemeClr val="accent6"/>
                  </a:solidFill>
                  <a:latin typeface="Amazon Ember" panose="02000000000000000000" pitchFamily="2" charset="0"/>
                </a:rPr>
                <a:t>WORKPLACE  SAFETY</a:t>
              </a:r>
              <a:endParaRPr lang="en-US" sz="1125" dirty="0">
                <a:solidFill>
                  <a:schemeClr val="accent6"/>
                </a:solidFill>
              </a:endParaRPr>
            </a:p>
            <a:p>
              <a:pPr algn="ctr">
                <a:spcAft>
                  <a:spcPts val="750"/>
                </a:spcAft>
              </a:pPr>
              <a:r>
                <a:rPr lang="en-US" sz="1125" b="1" dirty="0">
                  <a:solidFill>
                    <a:srgbClr val="FFFFFF"/>
                  </a:solidFill>
                  <a:latin typeface="+mj-lt"/>
                </a:rPr>
                <a:t>PPE detection</a:t>
              </a:r>
              <a:endParaRPr lang="en-US" sz="1125" b="1" dirty="0">
                <a:latin typeface="+mj-lt"/>
              </a:endParaRPr>
            </a:p>
            <a:p>
              <a:pPr algn="ctr">
                <a:spcAft>
                  <a:spcPts val="750"/>
                </a:spcAft>
              </a:pPr>
              <a:r>
                <a:rPr lang="en-US" sz="1125" b="1" dirty="0">
                  <a:solidFill>
                    <a:srgbClr val="FFFFFF"/>
                  </a:solidFill>
                  <a:latin typeface="+mj-lt"/>
                </a:rPr>
                <a:t>Vehicle or person detection</a:t>
              </a:r>
            </a:p>
            <a:p>
              <a:pPr algn="ctr"/>
              <a:r>
                <a:rPr lang="en-US" sz="1125" b="1" dirty="0">
                  <a:solidFill>
                    <a:srgbClr val="FFFFFF"/>
                  </a:solidFill>
                  <a:latin typeface="+mj-lt"/>
                </a:rPr>
                <a:t>Person of interest</a:t>
              </a:r>
              <a:endParaRPr lang="en-US" sz="1125" b="1" dirty="0">
                <a:latin typeface="+mj-lt"/>
              </a:endParaRPr>
            </a:p>
          </p:txBody>
        </p:sp>
      </p:grpSp>
      <p:grpSp>
        <p:nvGrpSpPr>
          <p:cNvPr id="7" name="Group 6">
            <a:extLst>
              <a:ext uri="{FF2B5EF4-FFF2-40B4-BE49-F238E27FC236}">
                <a16:creationId xmlns:a16="http://schemas.microsoft.com/office/drawing/2014/main" id="{A627D3F4-1E52-43ED-A1B8-ECECE6A1FD95}"/>
              </a:ext>
            </a:extLst>
          </p:cNvPr>
          <p:cNvGrpSpPr/>
          <p:nvPr/>
        </p:nvGrpSpPr>
        <p:grpSpPr>
          <a:xfrm>
            <a:off x="6780310" y="1376422"/>
            <a:ext cx="2107877" cy="3472131"/>
            <a:chOff x="11201867" y="2115673"/>
            <a:chExt cx="3372603" cy="5555410"/>
          </a:xfrm>
        </p:grpSpPr>
        <p:sp>
          <p:nvSpPr>
            <p:cNvPr id="38" name="Rectangle 37">
              <a:extLst>
                <a:ext uri="{FF2B5EF4-FFF2-40B4-BE49-F238E27FC236}">
                  <a16:creationId xmlns:a16="http://schemas.microsoft.com/office/drawing/2014/main" id="{FE5F7672-E446-4518-98AE-340AB9393AAB}"/>
                </a:ext>
              </a:extLst>
            </p:cNvPr>
            <p:cNvSpPr/>
            <p:nvPr/>
          </p:nvSpPr>
          <p:spPr bwMode="auto">
            <a:xfrm>
              <a:off x="11201867" y="2128657"/>
              <a:ext cx="3148065" cy="5542426"/>
            </a:xfrm>
            <a:prstGeom prst="rect">
              <a:avLst/>
            </a:prstGeom>
            <a:solidFill>
              <a:schemeClr val="tx2">
                <a:lumMod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14300" tIns="91440" rIns="114300" bIns="91440" rtlCol="0" anchor="ctr"/>
            <a:lstStyle/>
            <a:p>
              <a:pPr algn="ctr"/>
              <a:endParaRPr lang="en-US" sz="1125" dirty="0">
                <a:solidFill>
                  <a:srgbClr val="FFFFFF"/>
                </a:solidFill>
                <a:latin typeface="Amazon Ember"/>
              </a:endParaRPr>
            </a:p>
          </p:txBody>
        </p:sp>
        <p:sp>
          <p:nvSpPr>
            <p:cNvPr id="12" name="TextBox 11">
              <a:extLst>
                <a:ext uri="{FF2B5EF4-FFF2-40B4-BE49-F238E27FC236}">
                  <a16:creationId xmlns:a16="http://schemas.microsoft.com/office/drawing/2014/main" id="{14DEA7C7-A7FF-4395-B1AB-BCFEE3E8A388}"/>
                </a:ext>
              </a:extLst>
            </p:cNvPr>
            <p:cNvSpPr txBox="1"/>
            <p:nvPr/>
          </p:nvSpPr>
          <p:spPr>
            <a:xfrm>
              <a:off x="11294518" y="4236110"/>
              <a:ext cx="3279952" cy="2053896"/>
            </a:xfrm>
            <a:prstGeom prst="rect">
              <a:avLst/>
            </a:prstGeom>
            <a:noFill/>
          </p:spPr>
          <p:txBody>
            <a:bodyPr wrap="square" lIns="0" tIns="0" rIns="0" bIns="0" rtlCol="0">
              <a:spAutoFit/>
            </a:bodyPr>
            <a:lstStyle/>
            <a:p>
              <a:pPr algn="ctr">
                <a:lnSpc>
                  <a:spcPct val="90000"/>
                </a:lnSpc>
                <a:spcAft>
                  <a:spcPts val="1350"/>
                </a:spcAft>
              </a:pPr>
              <a:r>
                <a:rPr lang="en-US" sz="1250" b="1" dirty="0">
                  <a:solidFill>
                    <a:schemeClr val="accent6"/>
                  </a:solidFill>
                  <a:latin typeface="Amazon Ember" panose="02000000000000000000" pitchFamily="2" charset="0"/>
                </a:rPr>
                <a:t>INDUSTRIAL &amp; RETAIL</a:t>
              </a:r>
              <a:endParaRPr lang="en-US" sz="1125" dirty="0">
                <a:solidFill>
                  <a:schemeClr val="accent6"/>
                </a:solidFill>
              </a:endParaRPr>
            </a:p>
            <a:p>
              <a:pPr algn="ctr">
                <a:lnSpc>
                  <a:spcPct val="90000"/>
                </a:lnSpc>
                <a:spcAft>
                  <a:spcPts val="750"/>
                </a:spcAft>
              </a:pPr>
              <a:r>
                <a:rPr lang="en-US" sz="1125" b="1" dirty="0">
                  <a:solidFill>
                    <a:srgbClr val="FFFFFF"/>
                  </a:solidFill>
                  <a:latin typeface="Amazon Ember" panose="02000000000000000000" pitchFamily="2" charset="0"/>
                </a:rPr>
                <a:t>Parts classification</a:t>
              </a:r>
              <a:endParaRPr lang="en-US" sz="1125" b="1" dirty="0"/>
            </a:p>
            <a:p>
              <a:pPr algn="ctr">
                <a:lnSpc>
                  <a:spcPct val="90000"/>
                </a:lnSpc>
                <a:spcAft>
                  <a:spcPts val="750"/>
                </a:spcAft>
              </a:pPr>
              <a:r>
                <a:rPr lang="en-US" sz="1125" b="1" dirty="0">
                  <a:solidFill>
                    <a:srgbClr val="FFFFFF"/>
                  </a:solidFill>
                  <a:latin typeface="Amazon Ember" panose="02000000000000000000" pitchFamily="2" charset="0"/>
                </a:rPr>
                <a:t>Inventory management</a:t>
              </a:r>
            </a:p>
            <a:p>
              <a:pPr algn="ctr">
                <a:lnSpc>
                  <a:spcPct val="90000"/>
                </a:lnSpc>
                <a:spcAft>
                  <a:spcPts val="750"/>
                </a:spcAft>
              </a:pPr>
              <a:r>
                <a:rPr lang="en-US" sz="1125" b="1" dirty="0">
                  <a:solidFill>
                    <a:srgbClr val="FFFFFF"/>
                  </a:solidFill>
                  <a:latin typeface="Amazon Ember" panose="02000000000000000000" pitchFamily="2" charset="0"/>
                </a:rPr>
                <a:t>Damage detection</a:t>
              </a:r>
              <a:endParaRPr lang="en-US" sz="1125" b="1" dirty="0"/>
            </a:p>
            <a:p>
              <a:pPr algn="ctr">
                <a:lnSpc>
                  <a:spcPct val="90000"/>
                </a:lnSpc>
                <a:spcAft>
                  <a:spcPts val="750"/>
                </a:spcAft>
              </a:pPr>
              <a:endParaRPr lang="en-US" sz="1125" b="1" dirty="0"/>
            </a:p>
          </p:txBody>
        </p:sp>
        <p:pic>
          <p:nvPicPr>
            <p:cNvPr id="24" name="Picture 23" descr="A person standing in a room&#10;&#10;Description automatically generated">
              <a:extLst>
                <a:ext uri="{FF2B5EF4-FFF2-40B4-BE49-F238E27FC236}">
                  <a16:creationId xmlns:a16="http://schemas.microsoft.com/office/drawing/2014/main" id="{89A6A91B-C277-4807-B116-969D91C168D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1257487" y="2115673"/>
              <a:ext cx="3144313" cy="1873899"/>
            </a:xfrm>
            <a:prstGeom prst="rect">
              <a:avLst/>
            </a:prstGeom>
          </p:spPr>
        </p:pic>
      </p:grpSp>
    </p:spTree>
    <p:extLst>
      <p:ext uri="{BB962C8B-B14F-4D97-AF65-F5344CB8AC3E}">
        <p14:creationId xmlns:p14="http://schemas.microsoft.com/office/powerpoint/2010/main" val="3606449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95139E-6 1.2963E-6 L -0.00141 0.06713 " pathEditMode="relative" rAng="0" ptsTypes="AA">
                                      <p:cBhvr>
                                        <p:cTn id="9" dur="500" spd="-100000" fill="hold"/>
                                        <p:tgtEl>
                                          <p:spTgt spid="3"/>
                                        </p:tgtEl>
                                        <p:attrNameLst>
                                          <p:attrName>ppt_x</p:attrName>
                                          <p:attrName>ppt_y</p:attrName>
                                        </p:attrNameLst>
                                      </p:cBhvr>
                                      <p:rCtr x="-76" y="3356"/>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2.95139E-6 1.2963E-6 L -0.00141 0.06713 " pathEditMode="relative" rAng="0" ptsTypes="AA">
                                      <p:cBhvr>
                                        <p:cTn id="14" dur="500" spd="-100000" fill="hold"/>
                                        <p:tgtEl>
                                          <p:spTgt spid="4"/>
                                        </p:tgtEl>
                                        <p:attrNameLst>
                                          <p:attrName>ppt_x</p:attrName>
                                          <p:attrName>ppt_y</p:attrName>
                                        </p:attrNameLst>
                                      </p:cBhvr>
                                      <p:rCtr x="-76" y="3356"/>
                                    </p:animMotion>
                                  </p:childTnLst>
                                </p:cTn>
                              </p:par>
                              <p:par>
                                <p:cTn id="15" presetID="10" presetClass="entr" presetSubtype="0" fill="hold"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200"/>
                                  </p:stCondLst>
                                  <p:childTnLst>
                                    <p:animMotion origin="layout" path="M 2.95139E-6 1.2963E-6 L -0.00141 0.06713 " pathEditMode="relative" rAng="0" ptsTypes="AA">
                                      <p:cBhvr>
                                        <p:cTn id="19" dur="500" spd="-100000" fill="hold"/>
                                        <p:tgtEl>
                                          <p:spTgt spid="6"/>
                                        </p:tgtEl>
                                        <p:attrNameLst>
                                          <p:attrName>ppt_x</p:attrName>
                                          <p:attrName>ppt_y</p:attrName>
                                        </p:attrNameLst>
                                      </p:cBhvr>
                                      <p:rCtr x="-76" y="3356"/>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2.95139E-6 1.2963E-6 L -0.00141 0.06713 " pathEditMode="relative" rAng="0" ptsTypes="AA">
                                      <p:cBhvr>
                                        <p:cTn id="24" dur="500" spd="-100000" fill="hold"/>
                                        <p:tgtEl>
                                          <p:spTgt spid="7"/>
                                        </p:tgtEl>
                                        <p:attrNameLst>
                                          <p:attrName>ppt_x</p:attrName>
                                          <p:attrName>ppt_y</p:attrName>
                                        </p:attrNameLst>
                                      </p:cBhvr>
                                      <p:rCtr x="-76"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166556" y="114937"/>
            <a:ext cx="8977443" cy="545192"/>
          </a:xfrm>
        </p:spPr>
        <p:txBody>
          <a:bodyPr/>
          <a:lstStyle/>
          <a:p>
            <a:r>
              <a:rPr lang="en-US" dirty="0"/>
              <a:t>Why Amazon Rekognition</a:t>
            </a:r>
          </a:p>
        </p:txBody>
      </p:sp>
      <p:cxnSp>
        <p:nvCxnSpPr>
          <p:cNvPr id="69" name="Straight Connector 68">
            <a:extLst>
              <a:ext uri="{FF2B5EF4-FFF2-40B4-BE49-F238E27FC236}">
                <a16:creationId xmlns:a16="http://schemas.microsoft.com/office/drawing/2014/main" id="{677932C0-CC8C-4FD9-A183-02513236A174}"/>
              </a:ext>
            </a:extLst>
          </p:cNvPr>
          <p:cNvCxnSpPr/>
          <p:nvPr/>
        </p:nvCxnSpPr>
        <p:spPr>
          <a:xfrm>
            <a:off x="3149894" y="1589425"/>
            <a:ext cx="0" cy="188595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A7F8711-63FB-4C4D-A365-5BCC03A37D6D}"/>
              </a:ext>
            </a:extLst>
          </p:cNvPr>
          <p:cNvCxnSpPr/>
          <p:nvPr/>
        </p:nvCxnSpPr>
        <p:spPr>
          <a:xfrm>
            <a:off x="6113631" y="1589425"/>
            <a:ext cx="0" cy="188595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3A5254D-248D-4CC3-B089-98E4B133DAED}"/>
              </a:ext>
            </a:extLst>
          </p:cNvPr>
          <p:cNvSpPr txBox="1"/>
          <p:nvPr/>
        </p:nvSpPr>
        <p:spPr>
          <a:xfrm>
            <a:off x="6010510" y="2335978"/>
            <a:ext cx="2966934" cy="1340175"/>
          </a:xfrm>
          <a:prstGeom prst="rect">
            <a:avLst/>
          </a:prstGeom>
          <a:noFill/>
        </p:spPr>
        <p:txBody>
          <a:bodyPr wrap="square" lIns="114300" tIns="91440" rIns="114300" bIns="91440" rtlCol="0">
            <a:spAutoFit/>
          </a:bodyPr>
          <a:lstStyle/>
          <a:p>
            <a:pPr algn="ctr" defTabSz="685772"/>
            <a:r>
              <a:rPr lang="en-US" altLang="en-US" sz="1500" dirty="0">
                <a:solidFill>
                  <a:schemeClr val="accent6"/>
                </a:solidFill>
                <a:latin typeface="Amazon Ember"/>
              </a:rPr>
              <a:t>Customize easily</a:t>
            </a:r>
          </a:p>
          <a:p>
            <a:pPr algn="ctr" defTabSz="685772"/>
            <a:endParaRPr lang="en-US" altLang="en-US" sz="1125" dirty="0">
              <a:latin typeface="Amazon Ember"/>
            </a:endParaRPr>
          </a:p>
          <a:p>
            <a:pPr algn="ctr" defTabSz="685772"/>
            <a:r>
              <a:rPr lang="en-US" altLang="en-US" sz="1253" dirty="0"/>
              <a:t>Amazon Rekognition Custom Labels</a:t>
            </a:r>
          </a:p>
          <a:p>
            <a:pPr algn="ctr" defTabSz="685772"/>
            <a:r>
              <a:rPr lang="en-US" altLang="en-US" sz="1253" dirty="0"/>
              <a:t>Detect business-specific labels </a:t>
            </a:r>
          </a:p>
          <a:p>
            <a:pPr algn="ctr" defTabSz="685772"/>
            <a:r>
              <a:rPr lang="en-US" altLang="en-US" sz="1253" dirty="0"/>
              <a:t>Run trained models in your account</a:t>
            </a:r>
          </a:p>
          <a:p>
            <a:pPr algn="ctr" defTabSz="685772"/>
            <a:endParaRPr lang="en-US" altLang="en-US" sz="1125" dirty="0">
              <a:latin typeface="Amazon Ember"/>
            </a:endParaRPr>
          </a:p>
        </p:txBody>
      </p:sp>
      <p:sp>
        <p:nvSpPr>
          <p:cNvPr id="76" name="TextBox 75">
            <a:extLst>
              <a:ext uri="{FF2B5EF4-FFF2-40B4-BE49-F238E27FC236}">
                <a16:creationId xmlns:a16="http://schemas.microsoft.com/office/drawing/2014/main" id="{F8DFBDEB-92BB-46C5-A038-E230E874F7C0}"/>
              </a:ext>
            </a:extLst>
          </p:cNvPr>
          <p:cNvSpPr txBox="1"/>
          <p:nvPr/>
        </p:nvSpPr>
        <p:spPr>
          <a:xfrm>
            <a:off x="166556" y="2345899"/>
            <a:ext cx="2842475" cy="1569660"/>
          </a:xfrm>
          <a:prstGeom prst="rect">
            <a:avLst/>
          </a:prstGeom>
          <a:noFill/>
        </p:spPr>
        <p:txBody>
          <a:bodyPr wrap="square" lIns="114300" tIns="91440" rIns="114300" bIns="91440" rtlCol="0">
            <a:spAutoFit/>
          </a:bodyPr>
          <a:lstStyle/>
          <a:p>
            <a:pPr algn="ctr" defTabSz="685772"/>
            <a:r>
              <a:rPr lang="en-US" altLang="en-US" sz="1500" dirty="0">
                <a:solidFill>
                  <a:schemeClr val="accent6"/>
                </a:solidFill>
                <a:latin typeface="+mj-lt"/>
              </a:rPr>
              <a:t>Build faster</a:t>
            </a:r>
          </a:p>
          <a:p>
            <a:pPr algn="ctr" defTabSz="685772"/>
            <a:endParaRPr lang="en-US" altLang="en-US" sz="1250" dirty="0">
              <a:latin typeface="+mj-lt"/>
            </a:endParaRPr>
          </a:p>
          <a:p>
            <a:pPr algn="ctr" defTabSz="685772"/>
            <a:r>
              <a:rPr lang="en-US" altLang="en-US" sz="1250" dirty="0">
                <a:latin typeface="+mj-lt"/>
              </a:rPr>
              <a:t>Ready to integrate SDKs &amp; APIs</a:t>
            </a:r>
          </a:p>
          <a:p>
            <a:pPr algn="ctr" defTabSz="685772"/>
            <a:r>
              <a:rPr lang="en-US" altLang="en-US" sz="1250" dirty="0"/>
              <a:t>High quality results</a:t>
            </a:r>
            <a:endParaRPr lang="en-US" altLang="en-US" sz="1250" dirty="0">
              <a:latin typeface="+mj-lt"/>
            </a:endParaRPr>
          </a:p>
          <a:p>
            <a:pPr algn="ctr" defTabSz="685772"/>
            <a:r>
              <a:rPr lang="en-US" altLang="en-US" sz="1250" dirty="0">
                <a:latin typeface="+mj-lt"/>
              </a:rPr>
              <a:t>No ML Expertise required</a:t>
            </a:r>
          </a:p>
          <a:p>
            <a:pPr algn="ctr" defTabSz="685772"/>
            <a:endParaRPr lang="en-US" altLang="en-US" sz="1250" dirty="0">
              <a:latin typeface="+mj-lt"/>
            </a:endParaRPr>
          </a:p>
          <a:p>
            <a:pPr algn="ctr" defTabSz="685772"/>
            <a:endParaRPr lang="en-US" altLang="en-US" sz="1250" dirty="0">
              <a:solidFill>
                <a:schemeClr val="bg1"/>
              </a:solidFill>
              <a:latin typeface="Amazon Ember"/>
            </a:endParaRPr>
          </a:p>
        </p:txBody>
      </p:sp>
      <p:sp>
        <p:nvSpPr>
          <p:cNvPr id="134" name="TextBox 133">
            <a:extLst>
              <a:ext uri="{FF2B5EF4-FFF2-40B4-BE49-F238E27FC236}">
                <a16:creationId xmlns:a16="http://schemas.microsoft.com/office/drawing/2014/main" id="{8B17485A-1DF5-D942-813F-77C45728B7B8}"/>
              </a:ext>
            </a:extLst>
          </p:cNvPr>
          <p:cNvSpPr txBox="1"/>
          <p:nvPr/>
        </p:nvSpPr>
        <p:spPr>
          <a:xfrm>
            <a:off x="3131526" y="2332947"/>
            <a:ext cx="2966934" cy="1378647"/>
          </a:xfrm>
          <a:prstGeom prst="rect">
            <a:avLst/>
          </a:prstGeom>
          <a:noFill/>
        </p:spPr>
        <p:txBody>
          <a:bodyPr wrap="square" lIns="114300" tIns="91440" rIns="114300" bIns="91440" rtlCol="0">
            <a:spAutoFit/>
          </a:bodyPr>
          <a:lstStyle/>
          <a:p>
            <a:pPr algn="ctr" defTabSz="685772"/>
            <a:r>
              <a:rPr lang="en-US" altLang="en-US" sz="1500" dirty="0">
                <a:solidFill>
                  <a:schemeClr val="accent6"/>
                </a:solidFill>
                <a:latin typeface="Amazon Ember"/>
              </a:rPr>
              <a:t>Simplify operations</a:t>
            </a:r>
            <a:endParaRPr lang="en-US" altLang="en-US" sz="1125" dirty="0">
              <a:solidFill>
                <a:schemeClr val="accent6"/>
              </a:solidFill>
              <a:latin typeface="Amazon Ember"/>
            </a:endParaRPr>
          </a:p>
          <a:p>
            <a:pPr algn="ctr" defTabSz="685772"/>
            <a:endParaRPr lang="en-US" altLang="en-US" sz="1250" dirty="0">
              <a:latin typeface="Amazon Ember"/>
            </a:endParaRPr>
          </a:p>
          <a:p>
            <a:pPr algn="ctr" defTabSz="685772"/>
            <a:r>
              <a:rPr lang="en-US" altLang="en-US" sz="1253" dirty="0">
                <a:latin typeface="Amazon Ember"/>
              </a:rPr>
              <a:t>No ML models to build or manage</a:t>
            </a:r>
          </a:p>
          <a:p>
            <a:pPr algn="ctr" defTabSz="685772"/>
            <a:r>
              <a:rPr lang="en-US" altLang="en-US" sz="1253" dirty="0">
                <a:latin typeface="Amazon Ember"/>
              </a:rPr>
              <a:t>No data teams required</a:t>
            </a:r>
            <a:endParaRPr lang="en-US" sz="1253" dirty="0"/>
          </a:p>
          <a:p>
            <a:pPr algn="ctr" defTabSz="685772"/>
            <a:r>
              <a:rPr lang="en-US" altLang="en-US" sz="1253" dirty="0"/>
              <a:t>Get continuous improvements</a:t>
            </a:r>
          </a:p>
          <a:p>
            <a:pPr algn="ctr" defTabSz="685772"/>
            <a:endParaRPr lang="en-US" altLang="en-US" sz="1250" dirty="0">
              <a:solidFill>
                <a:schemeClr val="bg1"/>
              </a:solidFill>
              <a:latin typeface="Amazon Ember"/>
            </a:endParaRPr>
          </a:p>
        </p:txBody>
      </p:sp>
      <p:sp>
        <p:nvSpPr>
          <p:cNvPr id="14" name="Rectangle 13">
            <a:extLst>
              <a:ext uri="{FF2B5EF4-FFF2-40B4-BE49-F238E27FC236}">
                <a16:creationId xmlns:a16="http://schemas.microsoft.com/office/drawing/2014/main" id="{137EC898-D909-E64E-99F4-2E404E238062}"/>
              </a:ext>
            </a:extLst>
          </p:cNvPr>
          <p:cNvSpPr/>
          <p:nvPr/>
        </p:nvSpPr>
        <p:spPr>
          <a:xfrm>
            <a:off x="1498600" y="4049106"/>
            <a:ext cx="6362700" cy="415498"/>
          </a:xfrm>
          <a:prstGeom prst="rect">
            <a:avLst/>
          </a:prstGeom>
          <a:noFill/>
        </p:spPr>
        <p:txBody>
          <a:bodyPr wrap="square">
            <a:spAutoFit/>
          </a:bodyPr>
          <a:lstStyle/>
          <a:p>
            <a:pPr algn="ctr" defTabSz="685772">
              <a:spcBef>
                <a:spcPts val="800"/>
              </a:spcBef>
            </a:pPr>
            <a:r>
              <a:rPr lang="en-US" altLang="en-US" sz="2100" dirty="0">
                <a:solidFill>
                  <a:srgbClr val="FF9900"/>
                </a:solidFill>
                <a:ea typeface="Amazon Ember Light" panose="020B0403020204020204" pitchFamily="34" charset="0"/>
                <a:cs typeface="Amazon Ember Light" panose="020B0403020204020204" pitchFamily="34" charset="0"/>
              </a:rPr>
              <a:t>Innovate at the speed your business needs</a:t>
            </a:r>
          </a:p>
        </p:txBody>
      </p:sp>
      <p:sp>
        <p:nvSpPr>
          <p:cNvPr id="16" name="Freeform 5">
            <a:extLst>
              <a:ext uri="{FF2B5EF4-FFF2-40B4-BE49-F238E27FC236}">
                <a16:creationId xmlns:a16="http://schemas.microsoft.com/office/drawing/2014/main" id="{7E5BB96A-EBE2-004F-8465-7FFE1988AAAF}"/>
              </a:ext>
            </a:extLst>
          </p:cNvPr>
          <p:cNvSpPr>
            <a:spLocks/>
          </p:cNvSpPr>
          <p:nvPr/>
        </p:nvSpPr>
        <p:spPr bwMode="auto">
          <a:xfrm>
            <a:off x="514623" y="3723392"/>
            <a:ext cx="8114665" cy="200025"/>
          </a:xfrm>
          <a:custGeom>
            <a:avLst/>
            <a:gdLst>
              <a:gd name="T0" fmla="*/ 5312 w 5312"/>
              <a:gd name="T1" fmla="*/ 0 h 126"/>
              <a:gd name="T2" fmla="*/ 2918 w 5312"/>
              <a:gd name="T3" fmla="*/ 0 h 126"/>
              <a:gd name="T4" fmla="*/ 2658 w 5312"/>
              <a:gd name="T5" fmla="*/ 126 h 126"/>
              <a:gd name="T6" fmla="*/ 2395 w 5312"/>
              <a:gd name="T7" fmla="*/ 0 h 126"/>
              <a:gd name="T8" fmla="*/ 0 w 5312"/>
              <a:gd name="T9" fmla="*/ 0 h 126"/>
            </a:gdLst>
            <a:ahLst/>
            <a:cxnLst>
              <a:cxn ang="0">
                <a:pos x="T0" y="T1"/>
              </a:cxn>
              <a:cxn ang="0">
                <a:pos x="T2" y="T3"/>
              </a:cxn>
              <a:cxn ang="0">
                <a:pos x="T4" y="T5"/>
              </a:cxn>
              <a:cxn ang="0">
                <a:pos x="T6" y="T7"/>
              </a:cxn>
              <a:cxn ang="0">
                <a:pos x="T8" y="T9"/>
              </a:cxn>
            </a:cxnLst>
            <a:rect l="0" t="0" r="r" b="b"/>
            <a:pathLst>
              <a:path w="5312" h="126">
                <a:moveTo>
                  <a:pt x="5312" y="0"/>
                </a:moveTo>
                <a:lnTo>
                  <a:pt x="2918" y="0"/>
                </a:lnTo>
                <a:lnTo>
                  <a:pt x="2658" y="126"/>
                </a:lnTo>
                <a:lnTo>
                  <a:pt x="2395" y="0"/>
                </a:lnTo>
                <a:lnTo>
                  <a:pt x="0" y="0"/>
                </a:ln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772"/>
            <a:endParaRPr lang="en-US" altLang="en-US" sz="1350">
              <a:solidFill>
                <a:srgbClr val="FFFFFF"/>
              </a:solidFill>
              <a:latin typeface="Amazon Ember"/>
            </a:endParaRPr>
          </a:p>
        </p:txBody>
      </p:sp>
      <p:pic>
        <p:nvPicPr>
          <p:cNvPr id="7" name="Picture 6">
            <a:extLst>
              <a:ext uri="{FF2B5EF4-FFF2-40B4-BE49-F238E27FC236}">
                <a16:creationId xmlns:a16="http://schemas.microsoft.com/office/drawing/2014/main" id="{B4C7C54D-5A99-3747-A226-A587E702D6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9179" y="900637"/>
            <a:ext cx="1460816" cy="1468120"/>
          </a:xfrm>
          <a:prstGeom prst="rect">
            <a:avLst/>
          </a:prstGeom>
        </p:spPr>
      </p:pic>
      <p:pic>
        <p:nvPicPr>
          <p:cNvPr id="9" name="Picture 8">
            <a:extLst>
              <a:ext uri="{FF2B5EF4-FFF2-40B4-BE49-F238E27FC236}">
                <a16:creationId xmlns:a16="http://schemas.microsoft.com/office/drawing/2014/main" id="{EA6C4B05-C4AC-D247-85B4-6AD3CE6B1A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94006" y="843896"/>
            <a:ext cx="1460815" cy="1468119"/>
          </a:xfrm>
          <a:prstGeom prst="rect">
            <a:avLst/>
          </a:prstGeom>
        </p:spPr>
      </p:pic>
      <p:pic>
        <p:nvPicPr>
          <p:cNvPr id="12" name="Picture 11">
            <a:extLst>
              <a:ext uri="{FF2B5EF4-FFF2-40B4-BE49-F238E27FC236}">
                <a16:creationId xmlns:a16="http://schemas.microsoft.com/office/drawing/2014/main" id="{6BD359E0-4BFB-5F4C-8E3F-878E761E2D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84594" y="904298"/>
            <a:ext cx="1460798" cy="1460798"/>
          </a:xfrm>
          <a:prstGeom prst="rect">
            <a:avLst/>
          </a:prstGeom>
        </p:spPr>
      </p:pic>
    </p:spTree>
    <p:extLst>
      <p:ext uri="{BB962C8B-B14F-4D97-AF65-F5344CB8AC3E}">
        <p14:creationId xmlns:p14="http://schemas.microsoft.com/office/powerpoint/2010/main" val="408774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304" y="190247"/>
            <a:ext cx="5583118" cy="674749"/>
          </a:xfrm>
        </p:spPr>
        <p:txBody>
          <a:bodyPr/>
          <a:lstStyle/>
          <a:p>
            <a:r>
              <a:rPr lang="en-US" sz="2750" dirty="0"/>
              <a:t>Amazon Rekognition Customers</a:t>
            </a:r>
          </a:p>
        </p:txBody>
      </p:sp>
      <p:grpSp>
        <p:nvGrpSpPr>
          <p:cNvPr id="103" name="Group 102"/>
          <p:cNvGrpSpPr/>
          <p:nvPr/>
        </p:nvGrpSpPr>
        <p:grpSpPr>
          <a:xfrm>
            <a:off x="454723" y="1719109"/>
            <a:ext cx="7972716" cy="579693"/>
            <a:chOff x="580025" y="2643173"/>
            <a:chExt cx="12756345" cy="927509"/>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1398" y="2932003"/>
              <a:ext cx="1514417" cy="404568"/>
            </a:xfrm>
            <a:prstGeom prst="rect">
              <a:avLst/>
            </a:prstGeom>
          </p:spPr>
        </p:pic>
        <p:pic>
          <p:nvPicPr>
            <p:cNvPr id="19" name="Picture 18">
              <a:extLst>
                <a:ext uri="{FF2B5EF4-FFF2-40B4-BE49-F238E27FC236}">
                  <a16:creationId xmlns:a16="http://schemas.microsoft.com/office/drawing/2014/main" id="{75715936-3772-3541-93A5-B69848CF7409}"/>
                </a:ext>
              </a:extLst>
            </p:cNvPr>
            <p:cNvPicPr>
              <a:picLocks noChangeAspect="1"/>
            </p:cNvPicPr>
            <p:nvPr/>
          </p:nvPicPr>
          <p:blipFill>
            <a:blip r:embed="rId3"/>
            <a:stretch>
              <a:fillRect/>
            </a:stretch>
          </p:blipFill>
          <p:spPr>
            <a:xfrm>
              <a:off x="8143080" y="2910923"/>
              <a:ext cx="1175050" cy="302754"/>
            </a:xfrm>
            <a:prstGeom prst="rect">
              <a:avLst/>
            </a:prstGeom>
          </p:spPr>
        </p:pic>
        <p:pic>
          <p:nvPicPr>
            <p:cNvPr id="24" name="Picture 23">
              <a:extLst>
                <a:ext uri="{FF2B5EF4-FFF2-40B4-BE49-F238E27FC236}">
                  <a16:creationId xmlns:a16="http://schemas.microsoft.com/office/drawing/2014/main" id="{FEAD3D7B-DB4F-6942-9573-321DE234F013}"/>
                </a:ext>
              </a:extLst>
            </p:cNvPr>
            <p:cNvPicPr>
              <a:picLocks noChangeAspect="1"/>
            </p:cNvPicPr>
            <p:nvPr/>
          </p:nvPicPr>
          <p:blipFill>
            <a:blip r:embed="rId4"/>
            <a:stretch>
              <a:fillRect/>
            </a:stretch>
          </p:blipFill>
          <p:spPr>
            <a:xfrm>
              <a:off x="9922793" y="2643173"/>
              <a:ext cx="1240617" cy="838253"/>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4495" y="3010770"/>
              <a:ext cx="1302864" cy="209368"/>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3133" y="2932003"/>
              <a:ext cx="1172465" cy="324541"/>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24885" y="2911909"/>
              <a:ext cx="1111485" cy="350217"/>
            </a:xfrm>
            <a:prstGeom prst="rect">
              <a:avLst/>
            </a:prstGeom>
          </p:spPr>
        </p:pic>
        <p:pic>
          <p:nvPicPr>
            <p:cNvPr id="86" name="Picture 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025" y="2744558"/>
              <a:ext cx="1594044" cy="826124"/>
            </a:xfrm>
            <a:prstGeom prst="rect">
              <a:avLst/>
            </a:prstGeom>
          </p:spPr>
        </p:pic>
      </p:grpSp>
      <p:grpSp>
        <p:nvGrpSpPr>
          <p:cNvPr id="109" name="Group 108"/>
          <p:cNvGrpSpPr/>
          <p:nvPr/>
        </p:nvGrpSpPr>
        <p:grpSpPr>
          <a:xfrm>
            <a:off x="668878" y="3880625"/>
            <a:ext cx="7567749" cy="400078"/>
            <a:chOff x="963011" y="5465429"/>
            <a:chExt cx="12108399" cy="640125"/>
          </a:xfrm>
        </p:grpSpPr>
        <p:pic>
          <p:nvPicPr>
            <p:cNvPr id="22" name="Picture 21">
              <a:extLst>
                <a:ext uri="{FF2B5EF4-FFF2-40B4-BE49-F238E27FC236}">
                  <a16:creationId xmlns:a16="http://schemas.microsoft.com/office/drawing/2014/main" id="{C3B4A7AD-3439-7E47-90C9-77AF6962BC84}"/>
                </a:ext>
              </a:extLst>
            </p:cNvPr>
            <p:cNvPicPr>
              <a:picLocks noChangeAspect="1"/>
            </p:cNvPicPr>
            <p:nvPr/>
          </p:nvPicPr>
          <p:blipFill>
            <a:blip r:embed="rId9"/>
            <a:stretch>
              <a:fillRect/>
            </a:stretch>
          </p:blipFill>
          <p:spPr>
            <a:xfrm>
              <a:off x="12536082" y="5465429"/>
              <a:ext cx="535328" cy="412853"/>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3011" y="5546097"/>
              <a:ext cx="963276" cy="498415"/>
            </a:xfrm>
            <a:prstGeom prst="rect">
              <a:avLst/>
            </a:prstGeom>
          </p:spPr>
        </p:pic>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29976" y="5516588"/>
              <a:ext cx="471287" cy="428511"/>
            </a:xfrm>
            <a:prstGeom prst="rect">
              <a:avLst/>
            </a:prstGeom>
          </p:spPr>
        </p:pic>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47841" y="5624834"/>
              <a:ext cx="419678" cy="419678"/>
            </a:xfrm>
            <a:prstGeom prst="rect">
              <a:avLst/>
            </a:prstGeom>
          </p:spPr>
        </p:pic>
        <p:pic>
          <p:nvPicPr>
            <p:cNvPr id="69" name="Picture 6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19420" y="5532403"/>
              <a:ext cx="486808" cy="486808"/>
            </a:xfrm>
            <a:prstGeom prst="rect">
              <a:avLst/>
            </a:prstGeom>
          </p:spPr>
        </p:pic>
        <p:pic>
          <p:nvPicPr>
            <p:cNvPr id="85" name="Picture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1187" y="5504358"/>
              <a:ext cx="721435" cy="601196"/>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56844" y="5683608"/>
              <a:ext cx="1451136" cy="112866"/>
            </a:xfrm>
            <a:prstGeom prst="rect">
              <a:avLst/>
            </a:prstGeom>
          </p:spPr>
        </p:pic>
      </p:grpSp>
      <p:grpSp>
        <p:nvGrpSpPr>
          <p:cNvPr id="104" name="Group 103"/>
          <p:cNvGrpSpPr/>
          <p:nvPr/>
        </p:nvGrpSpPr>
        <p:grpSpPr>
          <a:xfrm>
            <a:off x="592168" y="2263293"/>
            <a:ext cx="7835270" cy="343115"/>
            <a:chOff x="785888" y="3399342"/>
            <a:chExt cx="12536432" cy="548984"/>
          </a:xfrm>
        </p:grpSpPr>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40435" y="3429243"/>
              <a:ext cx="1161620" cy="519083"/>
            </a:xfrm>
            <a:prstGeom prst="rect">
              <a:avLst/>
            </a:prstGeom>
          </p:spPr>
        </p:pic>
        <p:pic>
          <p:nvPicPr>
            <p:cNvPr id="14" name="Picture 13">
              <a:extLst>
                <a:ext uri="{FF2B5EF4-FFF2-40B4-BE49-F238E27FC236}">
                  <a16:creationId xmlns:a16="http://schemas.microsoft.com/office/drawing/2014/main" id="{994351B1-7F30-0F4C-AE1A-C6BC99107722}"/>
                </a:ext>
              </a:extLst>
            </p:cNvPr>
            <p:cNvPicPr>
              <a:picLocks noChangeAspect="1"/>
            </p:cNvPicPr>
            <p:nvPr/>
          </p:nvPicPr>
          <p:blipFill>
            <a:blip r:embed="rId17">
              <a:biLevel thresh="25000"/>
            </a:blip>
            <a:stretch>
              <a:fillRect/>
            </a:stretch>
          </p:blipFill>
          <p:spPr>
            <a:xfrm>
              <a:off x="8107248" y="3517532"/>
              <a:ext cx="1181183" cy="259482"/>
            </a:xfrm>
            <a:prstGeom prst="rect">
              <a:avLst/>
            </a:prstGeom>
          </p:spPr>
        </p:pic>
        <p:pic>
          <p:nvPicPr>
            <p:cNvPr id="16" name="Picture 15">
              <a:extLst>
                <a:ext uri="{FF2B5EF4-FFF2-40B4-BE49-F238E27FC236}">
                  <a16:creationId xmlns:a16="http://schemas.microsoft.com/office/drawing/2014/main" id="{9BB0311F-539B-BC4F-A716-6D1C86DDBAB8}"/>
                </a:ext>
              </a:extLst>
            </p:cNvPr>
            <p:cNvPicPr>
              <a:picLocks noChangeAspect="1"/>
            </p:cNvPicPr>
            <p:nvPr/>
          </p:nvPicPr>
          <p:blipFill>
            <a:blip r:embed="rId18"/>
            <a:stretch>
              <a:fillRect/>
            </a:stretch>
          </p:blipFill>
          <p:spPr>
            <a:xfrm>
              <a:off x="12285175" y="3399342"/>
              <a:ext cx="1037145" cy="463459"/>
            </a:xfrm>
            <a:prstGeom prst="rect">
              <a:avLst/>
            </a:prstGeom>
          </p:spPr>
        </p:pic>
        <p:pic>
          <p:nvPicPr>
            <p:cNvPr id="25" name="Picture 2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5888" y="3634905"/>
              <a:ext cx="1317525" cy="223443"/>
            </a:xfrm>
            <a:prstGeom prst="rect">
              <a:avLst/>
            </a:prstGeom>
          </p:spPr>
        </p:pic>
        <p:pic>
          <p:nvPicPr>
            <p:cNvPr id="34" name="Picture 33"/>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2534059" y="3540276"/>
              <a:ext cx="947020" cy="278953"/>
            </a:xfrm>
            <a:prstGeom prst="rect">
              <a:avLst/>
            </a:prstGeom>
          </p:spPr>
        </p:pic>
        <p:pic>
          <p:nvPicPr>
            <p:cNvPr id="92" name="Picture 91"/>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159005" y="3498035"/>
              <a:ext cx="1249038" cy="363433"/>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79446" y="3530464"/>
              <a:ext cx="650684" cy="201217"/>
            </a:xfrm>
            <a:prstGeom prst="rect">
              <a:avLst/>
            </a:prstGeom>
          </p:spPr>
        </p:pic>
      </p:grpSp>
      <p:pic>
        <p:nvPicPr>
          <p:cNvPr id="5" name="Picture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24149" y="1474794"/>
            <a:ext cx="633340" cy="283015"/>
          </a:xfrm>
          <a:prstGeom prst="rect">
            <a:avLst/>
          </a:prstGeom>
        </p:spPr>
      </p:pic>
      <p:pic>
        <p:nvPicPr>
          <p:cNvPr id="38" name="Picture 3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05911" y="1509898"/>
            <a:ext cx="746960" cy="202210"/>
          </a:xfrm>
          <a:prstGeom prst="rect">
            <a:avLst/>
          </a:prstGeom>
        </p:spPr>
      </p:pic>
      <p:pic>
        <p:nvPicPr>
          <p:cNvPr id="43" name="Picture 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56911" y="1397339"/>
            <a:ext cx="870242" cy="388878"/>
          </a:xfrm>
          <a:prstGeom prst="rect">
            <a:avLst/>
          </a:prstGeom>
        </p:spPr>
      </p:pic>
      <p:pic>
        <p:nvPicPr>
          <p:cNvPr id="60" name="Picture 5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018789" y="1457676"/>
            <a:ext cx="973041" cy="243261"/>
          </a:xfrm>
          <a:prstGeom prst="rect">
            <a:avLst/>
          </a:prstGeom>
        </p:spPr>
      </p:pic>
      <p:pic>
        <p:nvPicPr>
          <p:cNvPr id="65" name="Picture 6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789292" y="1523060"/>
            <a:ext cx="996637" cy="187521"/>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38681" y="1022174"/>
            <a:ext cx="655309" cy="202490"/>
          </a:xfrm>
          <a:prstGeom prst="rect">
            <a:avLst/>
          </a:prstGeom>
        </p:spPr>
      </p:pic>
      <p:grpSp>
        <p:nvGrpSpPr>
          <p:cNvPr id="108" name="Group 107"/>
          <p:cNvGrpSpPr/>
          <p:nvPr/>
        </p:nvGrpSpPr>
        <p:grpSpPr>
          <a:xfrm>
            <a:off x="660857" y="3453446"/>
            <a:ext cx="7629578" cy="419436"/>
            <a:chOff x="933495" y="4874999"/>
            <a:chExt cx="12207324" cy="671098"/>
          </a:xfrm>
        </p:grpSpPr>
        <p:pic>
          <p:nvPicPr>
            <p:cNvPr id="15" name="Picture 14">
              <a:extLst>
                <a:ext uri="{FF2B5EF4-FFF2-40B4-BE49-F238E27FC236}">
                  <a16:creationId xmlns:a16="http://schemas.microsoft.com/office/drawing/2014/main" id="{D48483F2-D0DC-344A-8535-1248793BA818}"/>
                </a:ext>
              </a:extLst>
            </p:cNvPr>
            <p:cNvPicPr>
              <a:picLocks noChangeAspect="1"/>
            </p:cNvPicPr>
            <p:nvPr/>
          </p:nvPicPr>
          <p:blipFill>
            <a:blip r:embed="rId29">
              <a:lum bright="70000" contrast="-70000"/>
            </a:blip>
            <a:stretch>
              <a:fillRect/>
            </a:stretch>
          </p:blipFill>
          <p:spPr>
            <a:xfrm>
              <a:off x="12420435" y="4874999"/>
              <a:ext cx="720384" cy="484542"/>
            </a:xfrm>
            <a:prstGeom prst="rect">
              <a:avLst/>
            </a:prstGeom>
          </p:spPr>
        </p:pic>
        <p:pic>
          <p:nvPicPr>
            <p:cNvPr id="20" name="Picture 19">
              <a:extLst>
                <a:ext uri="{FF2B5EF4-FFF2-40B4-BE49-F238E27FC236}">
                  <a16:creationId xmlns:a16="http://schemas.microsoft.com/office/drawing/2014/main" id="{3573FD79-407A-1646-8D25-952AEB32A0EB}"/>
                </a:ext>
              </a:extLst>
            </p:cNvPr>
            <p:cNvPicPr>
              <a:picLocks noChangeAspect="1"/>
            </p:cNvPicPr>
            <p:nvPr/>
          </p:nvPicPr>
          <p:blipFill>
            <a:blip r:embed="rId30"/>
            <a:stretch>
              <a:fillRect/>
            </a:stretch>
          </p:blipFill>
          <p:spPr>
            <a:xfrm>
              <a:off x="933495" y="5229432"/>
              <a:ext cx="1022309" cy="245833"/>
            </a:xfrm>
            <a:prstGeom prst="rect">
              <a:avLst/>
            </a:prstGeom>
          </p:spPr>
        </p:pic>
        <p:pic>
          <p:nvPicPr>
            <p:cNvPr id="37" name="Picture 36"/>
            <p:cNvPicPr>
              <a:picLocks noChangeAspect="1"/>
            </p:cNvPicPr>
            <p:nvPr/>
          </p:nvPicPr>
          <p:blipFill>
            <a:blip r:embed="rId31">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4335055" y="5013230"/>
              <a:ext cx="816236" cy="532867"/>
            </a:xfrm>
            <a:prstGeom prst="rect">
              <a:avLst/>
            </a:prstGeom>
          </p:spPr>
        </p:pic>
        <p:pic>
          <p:nvPicPr>
            <p:cNvPr id="61" name="Picture 6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196137" y="5080494"/>
              <a:ext cx="1179009" cy="271854"/>
            </a:xfrm>
            <a:prstGeom prst="rect">
              <a:avLst/>
            </a:prstGeom>
          </p:spPr>
        </p:pic>
        <p:pic>
          <p:nvPicPr>
            <p:cNvPr id="78" name="Picture 7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414313" y="5266013"/>
              <a:ext cx="1288464" cy="115970"/>
            </a:xfrm>
            <a:prstGeom prst="rect">
              <a:avLst/>
            </a:prstGeom>
          </p:spPr>
        </p:pic>
        <p:pic>
          <p:nvPicPr>
            <p:cNvPr id="51" name="Picture 50"/>
            <p:cNvPicPr>
              <a:picLocks noChangeAspect="1"/>
            </p:cNvPicPr>
            <p:nvPr/>
          </p:nvPicPr>
          <p:blipFill>
            <a:blip r:embed="rId34">
              <a:lum bright="70000" contrast="-70000"/>
              <a:extLst>
                <a:ext uri="{28A0092B-C50C-407E-A947-70E740481C1C}">
                  <a14:useLocalDpi xmlns:a14="http://schemas.microsoft.com/office/drawing/2010/main" val="0"/>
                </a:ext>
              </a:extLst>
            </a:blip>
            <a:stretch>
              <a:fillRect/>
            </a:stretch>
          </p:blipFill>
          <p:spPr>
            <a:xfrm>
              <a:off x="6140435" y="5043966"/>
              <a:ext cx="1269411" cy="392799"/>
            </a:xfrm>
            <a:prstGeom prst="rect">
              <a:avLst/>
            </a:prstGeom>
          </p:spPr>
        </p:pic>
        <p:pic>
          <p:nvPicPr>
            <p:cNvPr id="53" name="Picture 52"/>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376710" y="4922332"/>
              <a:ext cx="503038" cy="459651"/>
            </a:xfrm>
            <a:prstGeom prst="rect">
              <a:avLst/>
            </a:prstGeom>
          </p:spPr>
        </p:pic>
      </p:grpSp>
      <p:pic>
        <p:nvPicPr>
          <p:cNvPr id="27" name="Picture 2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700008" y="1033968"/>
            <a:ext cx="749113" cy="184542"/>
          </a:xfrm>
          <a:prstGeom prst="rect">
            <a:avLst/>
          </a:prstGeom>
        </p:spPr>
      </p:pic>
      <p:pic>
        <p:nvPicPr>
          <p:cNvPr id="29" name="Picture 2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91192" y="962992"/>
            <a:ext cx="427730" cy="326493"/>
          </a:xfrm>
          <a:prstGeom prst="rect">
            <a:avLst/>
          </a:prstGeom>
        </p:spPr>
      </p:pic>
      <p:pic>
        <p:nvPicPr>
          <p:cNvPr id="82" name="Picture 81"/>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569313" y="1489091"/>
            <a:ext cx="794045" cy="242556"/>
          </a:xfrm>
          <a:prstGeom prst="rect">
            <a:avLst/>
          </a:prstGeom>
        </p:spPr>
      </p:pic>
      <p:grpSp>
        <p:nvGrpSpPr>
          <p:cNvPr id="107" name="Group 106"/>
          <p:cNvGrpSpPr/>
          <p:nvPr/>
        </p:nvGrpSpPr>
        <p:grpSpPr>
          <a:xfrm>
            <a:off x="758316" y="3008894"/>
            <a:ext cx="7623681" cy="466699"/>
            <a:chOff x="1107589" y="4363382"/>
            <a:chExt cx="12197889" cy="746718"/>
          </a:xfrm>
        </p:grpSpPr>
        <p:pic>
          <p:nvPicPr>
            <p:cNvPr id="6" name="Picture 5"/>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471203" y="4554322"/>
              <a:ext cx="1073867" cy="479869"/>
            </a:xfrm>
            <a:prstGeom prst="rect">
              <a:avLst/>
            </a:prstGeom>
          </p:spPr>
        </p:pic>
        <p:pic>
          <p:nvPicPr>
            <p:cNvPr id="10" name="Picture 9"/>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4254552" y="4688298"/>
              <a:ext cx="959029" cy="201107"/>
            </a:xfrm>
            <a:prstGeom prst="rect">
              <a:avLst/>
            </a:prstGeom>
          </p:spPr>
        </p:pic>
        <p:pic>
          <p:nvPicPr>
            <p:cNvPr id="21" name="Picture 20">
              <a:extLst>
                <a:ext uri="{FF2B5EF4-FFF2-40B4-BE49-F238E27FC236}">
                  <a16:creationId xmlns:a16="http://schemas.microsoft.com/office/drawing/2014/main" id="{12E46D51-FC87-7344-9AAA-B87F49FC626C}"/>
                </a:ext>
              </a:extLst>
            </p:cNvPr>
            <p:cNvPicPr>
              <a:picLocks noChangeAspect="1"/>
            </p:cNvPicPr>
            <p:nvPr/>
          </p:nvPicPr>
          <p:blipFill>
            <a:blip r:embed="rId41">
              <a:lum bright="70000" contrast="-70000"/>
            </a:blip>
            <a:stretch>
              <a:fillRect/>
            </a:stretch>
          </p:blipFill>
          <p:spPr>
            <a:xfrm>
              <a:off x="8494284" y="4479757"/>
              <a:ext cx="542672" cy="436497"/>
            </a:xfrm>
            <a:prstGeom prst="rect">
              <a:avLst/>
            </a:prstGeom>
          </p:spPr>
        </p:pic>
        <p:pic>
          <p:nvPicPr>
            <p:cNvPr id="30" name="Picture 29"/>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0011118" y="4417836"/>
              <a:ext cx="1187340" cy="530574"/>
            </a:xfrm>
            <a:prstGeom prst="rect">
              <a:avLst/>
            </a:prstGeom>
          </p:spPr>
        </p:pic>
        <p:pic>
          <p:nvPicPr>
            <p:cNvPr id="56" name="Picture 55"/>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107589" y="4552228"/>
              <a:ext cx="581164" cy="544068"/>
            </a:xfrm>
            <a:prstGeom prst="rect">
              <a:avLst/>
            </a:prstGeom>
          </p:spPr>
        </p:pic>
        <p:pic>
          <p:nvPicPr>
            <p:cNvPr id="71" name="Picture 70"/>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2255776" y="4435630"/>
              <a:ext cx="1049702" cy="456970"/>
            </a:xfrm>
            <a:prstGeom prst="rect">
              <a:avLst/>
            </a:prstGeom>
          </p:spPr>
        </p:pic>
        <p:pic>
          <p:nvPicPr>
            <p:cNvPr id="80" name="Picture 79"/>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393028" y="4363382"/>
              <a:ext cx="746718" cy="746718"/>
            </a:xfrm>
            <a:prstGeom prst="rect">
              <a:avLst/>
            </a:prstGeom>
          </p:spPr>
        </p:pic>
      </p:grpSp>
      <p:grpSp>
        <p:nvGrpSpPr>
          <p:cNvPr id="105" name="Group 104"/>
          <p:cNvGrpSpPr/>
          <p:nvPr/>
        </p:nvGrpSpPr>
        <p:grpSpPr>
          <a:xfrm>
            <a:off x="624149" y="2663554"/>
            <a:ext cx="7757848" cy="350509"/>
            <a:chOff x="826846" y="3923109"/>
            <a:chExt cx="12412556" cy="560815"/>
          </a:xfrm>
        </p:grpSpPr>
        <p:pic>
          <p:nvPicPr>
            <p:cNvPr id="35" name="Picture 34"/>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0431537" y="3931634"/>
              <a:ext cx="393384" cy="552290"/>
            </a:xfrm>
            <a:prstGeom prst="rect">
              <a:avLst/>
            </a:prstGeom>
          </p:spPr>
        </p:pic>
        <p:pic>
          <p:nvPicPr>
            <p:cNvPr id="46" name="Picture 4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958452" y="3923109"/>
              <a:ext cx="1530305" cy="438972"/>
            </a:xfrm>
            <a:prstGeom prst="rect">
              <a:avLst/>
            </a:prstGeom>
          </p:spPr>
        </p:pic>
        <p:pic>
          <p:nvPicPr>
            <p:cNvPr id="64" name="Picture 63"/>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4223133" y="3952742"/>
              <a:ext cx="1151840" cy="492765"/>
            </a:xfrm>
            <a:prstGeom prst="rect">
              <a:avLst/>
            </a:prstGeom>
          </p:spPr>
        </p:pic>
        <p:pic>
          <p:nvPicPr>
            <p:cNvPr id="79" name="Picture 78"/>
            <p:cNvPicPr>
              <a:picLocks noChangeAspect="1"/>
            </p:cNvPicPr>
            <p:nvPr/>
          </p:nvPicPr>
          <p:blipFill>
            <a:blip r:embed="rId49">
              <a:lum bright="70000" contrast="-70000"/>
              <a:extLst>
                <a:ext uri="{28A0092B-C50C-407E-A947-70E740481C1C}">
                  <a14:useLocalDpi xmlns:a14="http://schemas.microsoft.com/office/drawing/2010/main" val="0"/>
                </a:ext>
              </a:extLst>
            </a:blip>
            <a:stretch>
              <a:fillRect/>
            </a:stretch>
          </p:blipFill>
          <p:spPr>
            <a:xfrm>
              <a:off x="826846" y="4114189"/>
              <a:ext cx="1282503" cy="236722"/>
            </a:xfrm>
            <a:prstGeom prst="rect">
              <a:avLst/>
            </a:prstGeom>
          </p:spPr>
        </p:pic>
        <p:pic>
          <p:nvPicPr>
            <p:cNvPr id="89" name="Picture 88"/>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8223032" y="3934368"/>
              <a:ext cx="949613" cy="359641"/>
            </a:xfrm>
            <a:prstGeom prst="rect">
              <a:avLst/>
            </a:prstGeom>
          </p:spPr>
        </p:pic>
        <p:pic>
          <p:nvPicPr>
            <p:cNvPr id="91" name="Picture 90"/>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587878" y="4125663"/>
              <a:ext cx="822886" cy="198864"/>
            </a:xfrm>
            <a:prstGeom prst="rect">
              <a:avLst/>
            </a:prstGeom>
          </p:spPr>
        </p:pic>
        <p:pic>
          <p:nvPicPr>
            <p:cNvPr id="95" name="Picture 94"/>
            <p:cNvPicPr>
              <a:picLocks noChangeAspect="1"/>
            </p:cNvPicPr>
            <p:nvPr/>
          </p:nvPicPr>
          <p:blipFill>
            <a:blip r:embed="rId52">
              <a:biLevel thresh="25000"/>
              <a:extLst>
                <a:ext uri="{28A0092B-C50C-407E-A947-70E740481C1C}">
                  <a14:useLocalDpi xmlns:a14="http://schemas.microsoft.com/office/drawing/2010/main" val="0"/>
                </a:ext>
              </a:extLst>
            </a:blip>
            <a:stretch>
              <a:fillRect/>
            </a:stretch>
          </p:blipFill>
          <p:spPr>
            <a:xfrm>
              <a:off x="12368091" y="4044320"/>
              <a:ext cx="871311" cy="252554"/>
            </a:xfrm>
            <a:prstGeom prst="rect">
              <a:avLst/>
            </a:prstGeom>
          </p:spPr>
        </p:pic>
      </p:grpSp>
      <p:grpSp>
        <p:nvGrpSpPr>
          <p:cNvPr id="110" name="Group 109"/>
          <p:cNvGrpSpPr/>
          <p:nvPr/>
        </p:nvGrpSpPr>
        <p:grpSpPr>
          <a:xfrm>
            <a:off x="668878" y="4313139"/>
            <a:ext cx="7611962" cy="421334"/>
            <a:chOff x="919892" y="6050638"/>
            <a:chExt cx="12179139" cy="674134"/>
          </a:xfrm>
        </p:grpSpPr>
        <p:pic>
          <p:nvPicPr>
            <p:cNvPr id="77" name="Picture 76"/>
            <p:cNvPicPr>
              <a:picLocks noChangeAspect="1"/>
            </p:cNvPicPr>
            <p:nvPr/>
          </p:nvPicPr>
          <p:blipFill>
            <a:blip r:embed="rId53">
              <a:lum bright="70000" contrast="-70000"/>
              <a:extLst>
                <a:ext uri="{28A0092B-C50C-407E-A947-70E740481C1C}">
                  <a14:useLocalDpi xmlns:a14="http://schemas.microsoft.com/office/drawing/2010/main" val="0"/>
                </a:ext>
              </a:extLst>
            </a:blip>
            <a:stretch>
              <a:fillRect/>
            </a:stretch>
          </p:blipFill>
          <p:spPr>
            <a:xfrm>
              <a:off x="2704166" y="6195005"/>
              <a:ext cx="641077" cy="273176"/>
            </a:xfrm>
            <a:prstGeom prst="rect">
              <a:avLst/>
            </a:prstGeom>
          </p:spPr>
        </p:pic>
        <p:pic>
          <p:nvPicPr>
            <p:cNvPr id="87" name="Picture 86"/>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51276" y="6083503"/>
              <a:ext cx="412331" cy="412331"/>
            </a:xfrm>
            <a:prstGeom prst="rect">
              <a:avLst/>
            </a:prstGeom>
          </p:spPr>
        </p:pic>
        <p:pic>
          <p:nvPicPr>
            <p:cNvPr id="90" name="Picture 89"/>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4413431" y="6083503"/>
              <a:ext cx="641269" cy="641269"/>
            </a:xfrm>
            <a:prstGeom prst="rect">
              <a:avLst/>
            </a:prstGeom>
          </p:spPr>
        </p:pic>
        <p:pic>
          <p:nvPicPr>
            <p:cNvPr id="88" name="Picture 87"/>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919892" y="6165612"/>
              <a:ext cx="1049514" cy="238526"/>
            </a:xfrm>
            <a:prstGeom prst="rect">
              <a:avLst/>
            </a:prstGeom>
          </p:spPr>
        </p:pic>
        <p:pic>
          <p:nvPicPr>
            <p:cNvPr id="98" name="Picture 97"/>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6464467" y="6178326"/>
              <a:ext cx="697471" cy="311673"/>
            </a:xfrm>
            <a:prstGeom prst="rect">
              <a:avLst/>
            </a:prstGeom>
          </p:spPr>
        </p:pic>
        <p:pic>
          <p:nvPicPr>
            <p:cNvPr id="99" name="Picture 98"/>
            <p:cNvPicPr>
              <a:picLocks noChangeAspect="1"/>
            </p:cNvPicPr>
            <p:nvPr/>
          </p:nvPicPr>
          <p:blipFill>
            <a:blip r:embed="rId58">
              <a:lum bright="70000" contrast="-70000"/>
              <a:extLst>
                <a:ext uri="{28A0092B-C50C-407E-A947-70E740481C1C}">
                  <a14:useLocalDpi xmlns:a14="http://schemas.microsoft.com/office/drawing/2010/main" val="0"/>
                </a:ext>
              </a:extLst>
            </a:blip>
            <a:stretch>
              <a:fillRect/>
            </a:stretch>
          </p:blipFill>
          <p:spPr>
            <a:xfrm>
              <a:off x="10218331" y="6077120"/>
              <a:ext cx="917974" cy="363486"/>
            </a:xfrm>
            <a:prstGeom prst="rect">
              <a:avLst/>
            </a:prstGeom>
          </p:spPr>
        </p:pic>
        <p:pic>
          <p:nvPicPr>
            <p:cNvPr id="100" name="Picture 99"/>
            <p:cNvPicPr>
              <a:picLocks noChangeAspect="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12567007" y="6050638"/>
              <a:ext cx="532024" cy="4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6" name="Picture 75">
            <a:extLst>
              <a:ext uri="{FF2B5EF4-FFF2-40B4-BE49-F238E27FC236}">
                <a16:creationId xmlns:a16="http://schemas.microsoft.com/office/drawing/2014/main" id="{CE372264-F4E7-114D-B73F-FF193516C019}"/>
              </a:ext>
            </a:extLst>
          </p:cNvPr>
          <p:cNvPicPr>
            <a:picLocks noChangeAspect="1"/>
          </p:cNvPicPr>
          <p:nvPr/>
        </p:nvPicPr>
        <p:blipFill>
          <a:blip r:embed="rId60"/>
          <a:stretch>
            <a:fillRect/>
          </a:stretch>
        </p:blipFill>
        <p:spPr>
          <a:xfrm>
            <a:off x="2643807" y="994139"/>
            <a:ext cx="762114" cy="264200"/>
          </a:xfrm>
          <a:prstGeom prst="rect">
            <a:avLst/>
          </a:prstGeom>
        </p:spPr>
      </p:pic>
      <p:pic>
        <p:nvPicPr>
          <p:cNvPr id="81" name="Picture 80">
            <a:extLst>
              <a:ext uri="{FF2B5EF4-FFF2-40B4-BE49-F238E27FC236}">
                <a16:creationId xmlns:a16="http://schemas.microsoft.com/office/drawing/2014/main" id="{258F71FD-4AC6-374D-9C06-0A58F9621FD0}"/>
              </a:ext>
            </a:extLst>
          </p:cNvPr>
          <p:cNvPicPr>
            <a:picLocks noChangeAspect="1"/>
          </p:cNvPicPr>
          <p:nvPr/>
        </p:nvPicPr>
        <p:blipFill>
          <a:blip r:embed="rId61"/>
          <a:stretch>
            <a:fillRect/>
          </a:stretch>
        </p:blipFill>
        <p:spPr>
          <a:xfrm>
            <a:off x="6448793" y="987282"/>
            <a:ext cx="465704" cy="276359"/>
          </a:xfrm>
          <a:prstGeom prst="rect">
            <a:avLst/>
          </a:prstGeom>
        </p:spPr>
      </p:pic>
      <p:pic>
        <p:nvPicPr>
          <p:cNvPr id="83" name="Picture 82">
            <a:extLst>
              <a:ext uri="{FF2B5EF4-FFF2-40B4-BE49-F238E27FC236}">
                <a16:creationId xmlns:a16="http://schemas.microsoft.com/office/drawing/2014/main" id="{CE2C47CB-BC95-034D-A5F8-13115F2D884C}"/>
              </a:ext>
            </a:extLst>
          </p:cNvPr>
          <p:cNvPicPr>
            <a:picLocks noChangeAspect="1"/>
          </p:cNvPicPr>
          <p:nvPr/>
        </p:nvPicPr>
        <p:blipFill>
          <a:blip r:embed="rId62"/>
          <a:stretch>
            <a:fillRect/>
          </a:stretch>
        </p:blipFill>
        <p:spPr>
          <a:xfrm>
            <a:off x="3854285" y="1007461"/>
            <a:ext cx="866648" cy="224751"/>
          </a:xfrm>
          <a:prstGeom prst="rect">
            <a:avLst/>
          </a:prstGeom>
        </p:spPr>
      </p:pic>
      <p:pic>
        <p:nvPicPr>
          <p:cNvPr id="4" name="Picture 3">
            <a:extLst>
              <a:ext uri="{FF2B5EF4-FFF2-40B4-BE49-F238E27FC236}">
                <a16:creationId xmlns:a16="http://schemas.microsoft.com/office/drawing/2014/main" id="{19F25476-707D-3649-9975-0E3B458A6CF7}"/>
              </a:ext>
            </a:extLst>
          </p:cNvPr>
          <p:cNvPicPr>
            <a:picLocks noChangeAspect="1"/>
          </p:cNvPicPr>
          <p:nvPr/>
        </p:nvPicPr>
        <p:blipFill>
          <a:blip r:embed="rId63"/>
          <a:stretch>
            <a:fillRect/>
          </a:stretch>
        </p:blipFill>
        <p:spPr>
          <a:xfrm>
            <a:off x="5103509" y="859023"/>
            <a:ext cx="794650" cy="529767"/>
          </a:xfrm>
          <a:prstGeom prst="rect">
            <a:avLst/>
          </a:prstGeom>
        </p:spPr>
      </p:pic>
      <p:grpSp>
        <p:nvGrpSpPr>
          <p:cNvPr id="9" name="Group 8">
            <a:extLst>
              <a:ext uri="{FF2B5EF4-FFF2-40B4-BE49-F238E27FC236}">
                <a16:creationId xmlns:a16="http://schemas.microsoft.com/office/drawing/2014/main" id="{0846CBE5-FD82-9849-BA5A-ABCB6C169F2E}"/>
              </a:ext>
            </a:extLst>
          </p:cNvPr>
          <p:cNvGrpSpPr/>
          <p:nvPr/>
        </p:nvGrpSpPr>
        <p:grpSpPr>
          <a:xfrm>
            <a:off x="6375659" y="1438537"/>
            <a:ext cx="739389" cy="319272"/>
            <a:chOff x="10201054" y="2301659"/>
            <a:chExt cx="1183022" cy="510835"/>
          </a:xfrm>
        </p:grpSpPr>
        <p:sp>
          <p:nvSpPr>
            <p:cNvPr id="93" name="Rectangle 92">
              <a:extLst>
                <a:ext uri="{FF2B5EF4-FFF2-40B4-BE49-F238E27FC236}">
                  <a16:creationId xmlns:a16="http://schemas.microsoft.com/office/drawing/2014/main" id="{2F7982EA-6C0E-7443-AA45-882625C466F7}"/>
                </a:ext>
              </a:extLst>
            </p:cNvPr>
            <p:cNvSpPr/>
            <p:nvPr/>
          </p:nvSpPr>
          <p:spPr bwMode="auto">
            <a:xfrm>
              <a:off x="10201054" y="2359660"/>
              <a:ext cx="1183022" cy="35742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1ABBAB7-3B44-354D-B8A9-DBFCC2282D09}"/>
                </a:ext>
              </a:extLst>
            </p:cNvPr>
            <p:cNvPicPr>
              <a:picLocks noChangeAspect="1"/>
            </p:cNvPicPr>
            <p:nvPr/>
          </p:nvPicPr>
          <p:blipFill>
            <a:blip r:embed="rId64"/>
            <a:stretch>
              <a:fillRect/>
            </a:stretch>
          </p:blipFill>
          <p:spPr>
            <a:xfrm>
              <a:off x="10254066" y="2301659"/>
              <a:ext cx="1091909" cy="510835"/>
            </a:xfrm>
            <a:prstGeom prst="rect">
              <a:avLst/>
            </a:prstGeom>
          </p:spPr>
        </p:pic>
      </p:grpSp>
    </p:spTree>
    <p:extLst>
      <p:ext uri="{BB962C8B-B14F-4D97-AF65-F5344CB8AC3E}">
        <p14:creationId xmlns:p14="http://schemas.microsoft.com/office/powerpoint/2010/main" val="30843745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Use cases and features</a:t>
            </a:r>
          </a:p>
        </p:txBody>
      </p:sp>
    </p:spTree>
    <p:extLst>
      <p:ext uri="{BB962C8B-B14F-4D97-AF65-F5344CB8AC3E}">
        <p14:creationId xmlns:p14="http://schemas.microsoft.com/office/powerpoint/2010/main" val="23882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Media discovery</a:t>
            </a:r>
          </a:p>
        </p:txBody>
      </p:sp>
      <p:grpSp>
        <p:nvGrpSpPr>
          <p:cNvPr id="4" name="Group 3">
            <a:extLst>
              <a:ext uri="{FF2B5EF4-FFF2-40B4-BE49-F238E27FC236}">
                <a16:creationId xmlns:a16="http://schemas.microsoft.com/office/drawing/2014/main" id="{31AEEAC7-CDAE-4625-820E-93BCCF63C528}"/>
              </a:ext>
            </a:extLst>
          </p:cNvPr>
          <p:cNvGrpSpPr/>
          <p:nvPr/>
        </p:nvGrpSpPr>
        <p:grpSpPr>
          <a:xfrm>
            <a:off x="336352" y="1593954"/>
            <a:ext cx="1948811" cy="2213510"/>
            <a:chOff x="538163" y="2550326"/>
            <a:chExt cx="3118098" cy="3541615"/>
          </a:xfrm>
        </p:grpSpPr>
        <p:pic>
          <p:nvPicPr>
            <p:cNvPr id="5" name="Picture 4" descr="A picture containing tree, outdoor, person, playing&#10;&#10;Description automatically generated">
              <a:extLst>
                <a:ext uri="{FF2B5EF4-FFF2-40B4-BE49-F238E27FC236}">
                  <a16:creationId xmlns:a16="http://schemas.microsoft.com/office/drawing/2014/main" id="{F292D121-902B-47B2-B7E6-4BB3CE110F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8163" y="2550326"/>
              <a:ext cx="3118098" cy="2078732"/>
            </a:xfrm>
            <a:prstGeom prst="rect">
              <a:avLst/>
            </a:prstGeom>
          </p:spPr>
        </p:pic>
        <p:sp>
          <p:nvSpPr>
            <p:cNvPr id="3" name="Text Placeholder 8">
              <a:extLst>
                <a:ext uri="{FF2B5EF4-FFF2-40B4-BE49-F238E27FC236}">
                  <a16:creationId xmlns:a16="http://schemas.microsoft.com/office/drawing/2014/main" id="{8C018F01-5F28-EE46-A9D4-2ECE0F7AA112}"/>
                </a:ext>
              </a:extLst>
            </p:cNvPr>
            <p:cNvSpPr txBox="1">
              <a:spLocks/>
            </p:cNvSpPr>
            <p:nvPr/>
          </p:nvSpPr>
          <p:spPr>
            <a:xfrm>
              <a:off x="1383222" y="5131679"/>
              <a:ext cx="1431032" cy="960262"/>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t>Live </a:t>
              </a:r>
              <a:br>
                <a:rPr lang="en-US" sz="1500" dirty="0"/>
              </a:br>
              <a:r>
                <a:rPr lang="en-US" sz="1500" dirty="0"/>
                <a:t>events</a:t>
              </a:r>
            </a:p>
          </p:txBody>
        </p:sp>
        <p:cxnSp>
          <p:nvCxnSpPr>
            <p:cNvPr id="13" name="Straight Connector 12">
              <a:extLst>
                <a:ext uri="{FF2B5EF4-FFF2-40B4-BE49-F238E27FC236}">
                  <a16:creationId xmlns:a16="http://schemas.microsoft.com/office/drawing/2014/main" id="{45372D4A-1AF3-4C98-92B9-DB284536C6E7}"/>
                </a:ext>
              </a:extLst>
            </p:cNvPr>
            <p:cNvCxnSpPr>
              <a:cxnSpLocks/>
            </p:cNvCxnSpPr>
            <p:nvPr/>
          </p:nvCxnSpPr>
          <p:spPr>
            <a:xfrm>
              <a:off x="1644797" y="4975905"/>
              <a:ext cx="90788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B26C0BA-93C5-4A78-BBF7-EC70EB534F1A}"/>
              </a:ext>
            </a:extLst>
          </p:cNvPr>
          <p:cNvGrpSpPr/>
          <p:nvPr/>
        </p:nvGrpSpPr>
        <p:grpSpPr>
          <a:xfrm>
            <a:off x="2507235" y="1593954"/>
            <a:ext cx="1950719" cy="2213510"/>
            <a:chOff x="4011575" y="2550326"/>
            <a:chExt cx="3121151" cy="3541615"/>
          </a:xfrm>
        </p:grpSpPr>
        <p:sp>
          <p:nvSpPr>
            <p:cNvPr id="14" name="Text Placeholder 8">
              <a:extLst>
                <a:ext uri="{FF2B5EF4-FFF2-40B4-BE49-F238E27FC236}">
                  <a16:creationId xmlns:a16="http://schemas.microsoft.com/office/drawing/2014/main" id="{A26CFAB1-250E-C64B-BDEB-8E9DFDB1B922}"/>
                </a:ext>
              </a:extLst>
            </p:cNvPr>
            <p:cNvSpPr txBox="1">
              <a:spLocks/>
            </p:cNvSpPr>
            <p:nvPr/>
          </p:nvSpPr>
          <p:spPr>
            <a:xfrm>
              <a:off x="4678553" y="5131679"/>
              <a:ext cx="1787194" cy="960262"/>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t>Media </a:t>
              </a:r>
              <a:br>
                <a:rPr lang="en-US" sz="1500" dirty="0"/>
              </a:br>
              <a:r>
                <a:rPr lang="en-US" sz="1500" dirty="0"/>
                <a:t>libraries</a:t>
              </a:r>
            </a:p>
          </p:txBody>
        </p:sp>
        <p:pic>
          <p:nvPicPr>
            <p:cNvPr id="11" name="Picture 10">
              <a:extLst>
                <a:ext uri="{FF2B5EF4-FFF2-40B4-BE49-F238E27FC236}">
                  <a16:creationId xmlns:a16="http://schemas.microsoft.com/office/drawing/2014/main" id="{423D4C08-75B7-5041-BD68-240A43AB8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11575" y="2550326"/>
              <a:ext cx="3121151" cy="2078736"/>
            </a:xfrm>
            <a:prstGeom prst="rect">
              <a:avLst/>
            </a:prstGeom>
          </p:spPr>
        </p:pic>
        <p:cxnSp>
          <p:nvCxnSpPr>
            <p:cNvPr id="40" name="Straight Connector 39">
              <a:extLst>
                <a:ext uri="{FF2B5EF4-FFF2-40B4-BE49-F238E27FC236}">
                  <a16:creationId xmlns:a16="http://schemas.microsoft.com/office/drawing/2014/main" id="{5B83448E-2CA7-4471-907F-20D72784E649}"/>
                </a:ext>
              </a:extLst>
            </p:cNvPr>
            <p:cNvCxnSpPr>
              <a:cxnSpLocks/>
            </p:cNvCxnSpPr>
            <p:nvPr/>
          </p:nvCxnSpPr>
          <p:spPr>
            <a:xfrm>
              <a:off x="5118208" y="4975905"/>
              <a:ext cx="90788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83ACDB8-532A-41BA-BE99-56B53F12187C}"/>
              </a:ext>
            </a:extLst>
          </p:cNvPr>
          <p:cNvGrpSpPr/>
          <p:nvPr/>
        </p:nvGrpSpPr>
        <p:grpSpPr>
          <a:xfrm>
            <a:off x="4678117" y="1593954"/>
            <a:ext cx="1959565" cy="2213510"/>
            <a:chOff x="7484987" y="2550326"/>
            <a:chExt cx="3135304" cy="3541615"/>
          </a:xfrm>
        </p:grpSpPr>
        <p:pic>
          <p:nvPicPr>
            <p:cNvPr id="7" name="Picture 6" descr="A picture containing indoor, remote, hand&#10;&#10;Description automatically generated">
              <a:extLst>
                <a:ext uri="{FF2B5EF4-FFF2-40B4-BE49-F238E27FC236}">
                  <a16:creationId xmlns:a16="http://schemas.microsoft.com/office/drawing/2014/main" id="{F6897A79-F74B-46CC-9B9A-8001F6EF82B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76" t="-287" r="-276"/>
            <a:stretch/>
          </p:blipFill>
          <p:spPr>
            <a:xfrm>
              <a:off x="7484987" y="2550326"/>
              <a:ext cx="3135304" cy="2078730"/>
            </a:xfrm>
            <a:prstGeom prst="rect">
              <a:avLst/>
            </a:prstGeom>
          </p:spPr>
        </p:pic>
        <p:sp>
          <p:nvSpPr>
            <p:cNvPr id="15" name="Text Placeholder 8">
              <a:extLst>
                <a:ext uri="{FF2B5EF4-FFF2-40B4-BE49-F238E27FC236}">
                  <a16:creationId xmlns:a16="http://schemas.microsoft.com/office/drawing/2014/main" id="{FD5361EB-3343-E04B-AC4F-D68B50ADB0DE}"/>
                </a:ext>
              </a:extLst>
            </p:cNvPr>
            <p:cNvSpPr txBox="1">
              <a:spLocks/>
            </p:cNvSpPr>
            <p:nvPr/>
          </p:nvSpPr>
          <p:spPr>
            <a:xfrm>
              <a:off x="8265245" y="5131679"/>
              <a:ext cx="1574792" cy="960262"/>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t>Social </a:t>
              </a:r>
              <a:br>
                <a:rPr lang="en-US" sz="1500" dirty="0"/>
              </a:br>
              <a:r>
                <a:rPr lang="en-US" sz="1500" dirty="0"/>
                <a:t>media</a:t>
              </a:r>
            </a:p>
          </p:txBody>
        </p:sp>
        <p:cxnSp>
          <p:nvCxnSpPr>
            <p:cNvPr id="41" name="Straight Connector 40">
              <a:extLst>
                <a:ext uri="{FF2B5EF4-FFF2-40B4-BE49-F238E27FC236}">
                  <a16:creationId xmlns:a16="http://schemas.microsoft.com/office/drawing/2014/main" id="{645C6CD8-EE5C-41D3-8B4A-F9877516F536}"/>
                </a:ext>
              </a:extLst>
            </p:cNvPr>
            <p:cNvCxnSpPr>
              <a:cxnSpLocks/>
            </p:cNvCxnSpPr>
            <p:nvPr/>
          </p:nvCxnSpPr>
          <p:spPr>
            <a:xfrm>
              <a:off x="8598698" y="4975905"/>
              <a:ext cx="90788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1F0D30D-40BA-4FE2-AF17-47CACFAB0D02}"/>
              </a:ext>
            </a:extLst>
          </p:cNvPr>
          <p:cNvGrpSpPr/>
          <p:nvPr/>
        </p:nvGrpSpPr>
        <p:grpSpPr>
          <a:xfrm>
            <a:off x="6857847" y="1593954"/>
            <a:ext cx="1959565" cy="2213510"/>
            <a:chOff x="10972555" y="2550326"/>
            <a:chExt cx="3135304" cy="3541615"/>
          </a:xfrm>
        </p:grpSpPr>
        <p:sp>
          <p:nvSpPr>
            <p:cNvPr id="16" name="Text Placeholder 8">
              <a:extLst>
                <a:ext uri="{FF2B5EF4-FFF2-40B4-BE49-F238E27FC236}">
                  <a16:creationId xmlns:a16="http://schemas.microsoft.com/office/drawing/2014/main" id="{944010B3-6B71-884B-B3D6-D8CBBC5AF1B1}"/>
                </a:ext>
              </a:extLst>
            </p:cNvPr>
            <p:cNvSpPr txBox="1">
              <a:spLocks/>
            </p:cNvSpPr>
            <p:nvPr/>
          </p:nvSpPr>
          <p:spPr>
            <a:xfrm>
              <a:off x="11610073" y="5131679"/>
              <a:ext cx="1860266" cy="960262"/>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t>Influencer </a:t>
              </a:r>
              <a:br>
                <a:rPr lang="en-US" sz="1500" dirty="0"/>
              </a:br>
              <a:r>
                <a:rPr lang="en-US" sz="1500" dirty="0"/>
                <a:t>marketing</a:t>
              </a:r>
            </a:p>
          </p:txBody>
        </p:sp>
        <p:pic>
          <p:nvPicPr>
            <p:cNvPr id="18" name="Content Placeholder 2">
              <a:extLst>
                <a:ext uri="{FF2B5EF4-FFF2-40B4-BE49-F238E27FC236}">
                  <a16:creationId xmlns:a16="http://schemas.microsoft.com/office/drawing/2014/main" id="{82383C24-335B-5246-B0A7-0BED5777845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10972555" y="2550326"/>
              <a:ext cx="3135304" cy="2078731"/>
            </a:xfrm>
            <a:prstGeom prst="rect">
              <a:avLst/>
            </a:prstGeom>
            <a:ln>
              <a:noFill/>
            </a:ln>
            <a:effectLst/>
          </p:spPr>
        </p:pic>
        <p:cxnSp>
          <p:nvCxnSpPr>
            <p:cNvPr id="42" name="Straight Connector 41">
              <a:extLst>
                <a:ext uri="{FF2B5EF4-FFF2-40B4-BE49-F238E27FC236}">
                  <a16:creationId xmlns:a16="http://schemas.microsoft.com/office/drawing/2014/main" id="{DBC28C54-4BE6-40A8-ABED-B926FF417A0D}"/>
                </a:ext>
              </a:extLst>
            </p:cNvPr>
            <p:cNvCxnSpPr>
              <a:cxnSpLocks/>
            </p:cNvCxnSpPr>
            <p:nvPr/>
          </p:nvCxnSpPr>
          <p:spPr>
            <a:xfrm>
              <a:off x="12086265" y="4975905"/>
              <a:ext cx="90788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156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1.42361E-6 1.48148E-6 L -1.42361E-6 0.05131 " pathEditMode="relative" rAng="0" ptsTypes="AA">
                                      <p:cBhvr>
                                        <p:cTn id="9" dur="500" spd="-100000" fill="hold"/>
                                        <p:tgtEl>
                                          <p:spTgt spid="4"/>
                                        </p:tgtEl>
                                        <p:attrNameLst>
                                          <p:attrName>ppt_x</p:attrName>
                                          <p:attrName>ppt_y</p:attrName>
                                        </p:attrNameLst>
                                      </p:cBhvr>
                                      <p:rCtr x="0" y="2566"/>
                                    </p:animMotion>
                                  </p:childTnLst>
                                </p:cTn>
                              </p:par>
                              <p:par>
                                <p:cTn id="10" presetID="10" presetClass="entr" presetSubtype="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200"/>
                                  </p:stCondLst>
                                  <p:childTnLst>
                                    <p:animMotion origin="layout" path="M -1.42361E-6 1.48148E-6 L -1.42361E-6 0.05131 " pathEditMode="relative" rAng="0" ptsTypes="AA">
                                      <p:cBhvr>
                                        <p:cTn id="14" dur="500" spd="-100000" fill="hold"/>
                                        <p:tgtEl>
                                          <p:spTgt spid="6"/>
                                        </p:tgtEl>
                                        <p:attrNameLst>
                                          <p:attrName>ppt_x</p:attrName>
                                          <p:attrName>ppt_y</p:attrName>
                                        </p:attrNameLst>
                                      </p:cBhvr>
                                      <p:rCtr x="0" y="2566"/>
                                    </p:animMotion>
                                  </p:childTnLst>
                                </p:cTn>
                              </p:par>
                              <p:par>
                                <p:cTn id="15" presetID="10" presetClass="entr" presetSubtype="0" fill="hold"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400"/>
                                  </p:stCondLst>
                                  <p:childTnLst>
                                    <p:animMotion origin="layout" path="M -1.42361E-6 1.48148E-6 L -1.42361E-6 0.05131 " pathEditMode="relative" rAng="0" ptsTypes="AA">
                                      <p:cBhvr>
                                        <p:cTn id="19" dur="500" spd="-100000" fill="hold"/>
                                        <p:tgtEl>
                                          <p:spTgt spid="8"/>
                                        </p:tgtEl>
                                        <p:attrNameLst>
                                          <p:attrName>ppt_x</p:attrName>
                                          <p:attrName>ppt_y</p:attrName>
                                        </p:attrNameLst>
                                      </p:cBhvr>
                                      <p:rCtr x="0" y="2566"/>
                                    </p:animMotion>
                                  </p:childTnLst>
                                </p:cTn>
                              </p:par>
                              <p:par>
                                <p:cTn id="20" presetID="10" presetClass="entr" presetSubtype="0" fill="hold"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nodeType="withEffect">
                                  <p:stCondLst>
                                    <p:cond delay="600"/>
                                  </p:stCondLst>
                                  <p:childTnLst>
                                    <p:animMotion origin="layout" path="M -1.42361E-6 1.48148E-6 L -1.42361E-6 0.05131 " pathEditMode="relative" rAng="0" ptsTypes="AA">
                                      <p:cBhvr>
                                        <p:cTn id="24" dur="500" spd="-100000" fill="hold"/>
                                        <p:tgtEl>
                                          <p:spTgt spid="9"/>
                                        </p:tgtEl>
                                        <p:attrNameLst>
                                          <p:attrName>ppt_x</p:attrName>
                                          <p:attrName>ppt_y</p:attrName>
                                        </p:attrNameLst>
                                      </p:cBhvr>
                                      <p:rCtr x="0" y="2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FBB982-E61B-4A68-8EF8-34B6E065D183}"/>
              </a:ext>
            </a:extLst>
          </p:cNvPr>
          <p:cNvGrpSpPr/>
          <p:nvPr/>
        </p:nvGrpSpPr>
        <p:grpSpPr>
          <a:xfrm>
            <a:off x="782519" y="1293254"/>
            <a:ext cx="1922500" cy="2976334"/>
            <a:chOff x="1252030" y="2069206"/>
            <a:chExt cx="3076000" cy="4762133"/>
          </a:xfrm>
        </p:grpSpPr>
        <p:sp>
          <p:nvSpPr>
            <p:cNvPr id="10" name="Text Placeholder 8">
              <a:extLst>
                <a:ext uri="{FF2B5EF4-FFF2-40B4-BE49-F238E27FC236}">
                  <a16:creationId xmlns:a16="http://schemas.microsoft.com/office/drawing/2014/main" id="{F2471695-EA85-5A4E-A1AE-C94A759F1637}"/>
                </a:ext>
              </a:extLst>
            </p:cNvPr>
            <p:cNvSpPr txBox="1">
              <a:spLocks/>
            </p:cNvSpPr>
            <p:nvPr/>
          </p:nvSpPr>
          <p:spPr>
            <a:xfrm>
              <a:off x="1433016" y="5754122"/>
              <a:ext cx="2714029" cy="1077217"/>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solidFill>
                    <a:srgbClr val="FFCC00"/>
                  </a:solidFill>
                </a:rPr>
                <a:t>Who</a:t>
              </a:r>
            </a:p>
            <a:p>
              <a:pPr algn="ctr"/>
              <a:r>
                <a:rPr lang="en-US" sz="1250" dirty="0"/>
                <a:t>Celebrities</a:t>
              </a:r>
            </a:p>
          </p:txBody>
        </p:sp>
        <p:pic>
          <p:nvPicPr>
            <p:cNvPr id="24" name="Picture 23">
              <a:extLst>
                <a:ext uri="{FF2B5EF4-FFF2-40B4-BE49-F238E27FC236}">
                  <a16:creationId xmlns:a16="http://schemas.microsoft.com/office/drawing/2014/main" id="{9BED25CA-E3E8-45A4-9339-A6387957BD9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52030" y="2069206"/>
              <a:ext cx="3076000" cy="3076000"/>
            </a:xfrm>
            <a:prstGeom prst="rect">
              <a:avLst/>
            </a:prstGeom>
          </p:spPr>
        </p:pic>
        <p:cxnSp>
          <p:nvCxnSpPr>
            <p:cNvPr id="27" name="Straight Connector 26">
              <a:extLst>
                <a:ext uri="{FF2B5EF4-FFF2-40B4-BE49-F238E27FC236}">
                  <a16:creationId xmlns:a16="http://schemas.microsoft.com/office/drawing/2014/main" id="{860FC35B-C1D7-4B9F-93E5-DEBD19DCBFBA}"/>
                </a:ext>
              </a:extLst>
            </p:cNvPr>
            <p:cNvCxnSpPr>
              <a:cxnSpLocks/>
            </p:cNvCxnSpPr>
            <p:nvPr/>
          </p:nvCxnSpPr>
          <p:spPr>
            <a:xfrm>
              <a:off x="2104230" y="5617644"/>
              <a:ext cx="1371600"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2DC303C-C935-4017-9FF7-CCD732720B0C}"/>
              </a:ext>
            </a:extLst>
          </p:cNvPr>
          <p:cNvGrpSpPr/>
          <p:nvPr/>
        </p:nvGrpSpPr>
        <p:grpSpPr>
          <a:xfrm>
            <a:off x="3367640" y="1293254"/>
            <a:ext cx="2416488" cy="2976334"/>
            <a:chOff x="5388224" y="2069206"/>
            <a:chExt cx="3866380" cy="4762133"/>
          </a:xfrm>
        </p:grpSpPr>
        <p:pic>
          <p:nvPicPr>
            <p:cNvPr id="14" name="Picture 13" descr="A picture containing grass, athletic game, sport, cake&#10;&#10;Description automatically generated">
              <a:extLst>
                <a:ext uri="{FF2B5EF4-FFF2-40B4-BE49-F238E27FC236}">
                  <a16:creationId xmlns:a16="http://schemas.microsoft.com/office/drawing/2014/main" id="{399EB142-2866-4410-A4F9-EE07C45550B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5783410" y="2069206"/>
              <a:ext cx="3076002" cy="3075998"/>
            </a:xfrm>
            <a:prstGeom prst="rect">
              <a:avLst/>
            </a:prstGeom>
          </p:spPr>
        </p:pic>
        <p:sp>
          <p:nvSpPr>
            <p:cNvPr id="17" name="Text Placeholder 8">
              <a:extLst>
                <a:ext uri="{FF2B5EF4-FFF2-40B4-BE49-F238E27FC236}">
                  <a16:creationId xmlns:a16="http://schemas.microsoft.com/office/drawing/2014/main" id="{D6847746-4526-9943-8077-C409CBF4CA17}"/>
                </a:ext>
              </a:extLst>
            </p:cNvPr>
            <p:cNvSpPr txBox="1">
              <a:spLocks/>
            </p:cNvSpPr>
            <p:nvPr/>
          </p:nvSpPr>
          <p:spPr>
            <a:xfrm>
              <a:off x="5388224" y="5754122"/>
              <a:ext cx="3866380" cy="1077217"/>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solidFill>
                    <a:srgbClr val="FFCC00"/>
                  </a:solidFill>
                </a:rPr>
                <a:t>What</a:t>
              </a:r>
            </a:p>
            <a:p>
              <a:pPr algn="ctr"/>
              <a:r>
                <a:rPr lang="en-US" sz="1250" dirty="0"/>
                <a:t>Labels and Activities</a:t>
              </a:r>
            </a:p>
          </p:txBody>
        </p:sp>
        <p:cxnSp>
          <p:nvCxnSpPr>
            <p:cNvPr id="28" name="Straight Connector 27">
              <a:extLst>
                <a:ext uri="{FF2B5EF4-FFF2-40B4-BE49-F238E27FC236}">
                  <a16:creationId xmlns:a16="http://schemas.microsoft.com/office/drawing/2014/main" id="{6E70C178-DE83-4A65-8544-7938374DA545}"/>
                </a:ext>
              </a:extLst>
            </p:cNvPr>
            <p:cNvCxnSpPr>
              <a:cxnSpLocks/>
            </p:cNvCxnSpPr>
            <p:nvPr/>
          </p:nvCxnSpPr>
          <p:spPr>
            <a:xfrm>
              <a:off x="6635614" y="5617644"/>
              <a:ext cx="1371600"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EF15617-C91E-4AAE-BFA4-D7E2972D19D5}"/>
              </a:ext>
            </a:extLst>
          </p:cNvPr>
          <p:cNvGrpSpPr/>
          <p:nvPr/>
        </p:nvGrpSpPr>
        <p:grpSpPr>
          <a:xfrm>
            <a:off x="6446745" y="1293253"/>
            <a:ext cx="1922504" cy="2976335"/>
            <a:chOff x="10314791" y="2069204"/>
            <a:chExt cx="3076007" cy="4762136"/>
          </a:xfrm>
        </p:grpSpPr>
        <p:sp>
          <p:nvSpPr>
            <p:cNvPr id="21" name="Text Placeholder 8">
              <a:extLst>
                <a:ext uri="{FF2B5EF4-FFF2-40B4-BE49-F238E27FC236}">
                  <a16:creationId xmlns:a16="http://schemas.microsoft.com/office/drawing/2014/main" id="{7E3CE684-5BF9-604E-ABEE-18D18C0B85CA}"/>
                </a:ext>
              </a:extLst>
            </p:cNvPr>
            <p:cNvSpPr txBox="1">
              <a:spLocks/>
            </p:cNvSpPr>
            <p:nvPr/>
          </p:nvSpPr>
          <p:spPr>
            <a:xfrm>
              <a:off x="10699845" y="5754122"/>
              <a:ext cx="2305908" cy="1077218"/>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solidFill>
                    <a:srgbClr val="FFCC00"/>
                  </a:solidFill>
                </a:rPr>
                <a:t>Where</a:t>
              </a:r>
            </a:p>
            <a:p>
              <a:pPr algn="ctr"/>
              <a:r>
                <a:rPr lang="en-US" sz="1250" dirty="0"/>
                <a:t>Scenes and Text</a:t>
              </a:r>
            </a:p>
          </p:txBody>
        </p:sp>
        <p:cxnSp>
          <p:nvCxnSpPr>
            <p:cNvPr id="29" name="Straight Connector 28">
              <a:extLst>
                <a:ext uri="{FF2B5EF4-FFF2-40B4-BE49-F238E27FC236}">
                  <a16:creationId xmlns:a16="http://schemas.microsoft.com/office/drawing/2014/main" id="{66386781-8AC5-42DA-B370-7FD730332CFF}"/>
                </a:ext>
              </a:extLst>
            </p:cNvPr>
            <p:cNvCxnSpPr>
              <a:cxnSpLocks/>
            </p:cNvCxnSpPr>
            <p:nvPr/>
          </p:nvCxnSpPr>
          <p:spPr>
            <a:xfrm>
              <a:off x="11166999" y="5617644"/>
              <a:ext cx="1371600"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A close up of a street sign on a pole&#10;&#10;Description automatically generated">
              <a:extLst>
                <a:ext uri="{FF2B5EF4-FFF2-40B4-BE49-F238E27FC236}">
                  <a16:creationId xmlns:a16="http://schemas.microsoft.com/office/drawing/2014/main" id="{954061AA-E6E9-47DE-83BF-62DEE69C64C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314791" y="2069204"/>
              <a:ext cx="3076007" cy="3075998"/>
            </a:xfrm>
            <a:prstGeom prst="rect">
              <a:avLst/>
            </a:prstGeom>
          </p:spPr>
        </p:pic>
      </p:gr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t>Tools for media discovery</a:t>
            </a:r>
          </a:p>
        </p:txBody>
      </p:sp>
    </p:spTree>
    <p:extLst>
      <p:ext uri="{BB962C8B-B14F-4D97-AF65-F5344CB8AC3E}">
        <p14:creationId xmlns:p14="http://schemas.microsoft.com/office/powerpoint/2010/main" val="307660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42361E-6 1.48148E-6 L -1.42361E-6 0.05131 " pathEditMode="relative" rAng="0" ptsTypes="AA">
                                      <p:cBhvr>
                                        <p:cTn id="9" dur="500" spd="-100000" fill="hold"/>
                                        <p:tgtEl>
                                          <p:spTgt spid="3"/>
                                        </p:tgtEl>
                                        <p:attrNameLst>
                                          <p:attrName>ppt_x</p:attrName>
                                          <p:attrName>ppt_y</p:attrName>
                                        </p:attrNameLst>
                                      </p:cBhvr>
                                      <p:rCtr x="0" y="2566"/>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1.42361E-6 1.48148E-6 L -1.42361E-6 0.05131 " pathEditMode="relative" rAng="0" ptsTypes="AA">
                                      <p:cBhvr>
                                        <p:cTn id="14" dur="500" spd="-100000" fill="hold"/>
                                        <p:tgtEl>
                                          <p:spTgt spid="4"/>
                                        </p:tgtEl>
                                        <p:attrNameLst>
                                          <p:attrName>ppt_x</p:attrName>
                                          <p:attrName>ppt_y</p:attrName>
                                        </p:attrNameLst>
                                      </p:cBhvr>
                                      <p:rCtr x="0" y="2566"/>
                                    </p:animMotion>
                                  </p:childTnLst>
                                </p:cTn>
                              </p:par>
                              <p:par>
                                <p:cTn id="15" presetID="10" presetClass="entr" presetSubtype="0" fill="hold" nodeType="withEffect">
                                  <p:stCondLst>
                                    <p:cond delay="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400"/>
                                  </p:stCondLst>
                                  <p:childTnLst>
                                    <p:animMotion origin="layout" path="M -2.84722E-6 -2.16049E-6 L -2.84722E-6 0.05131 " pathEditMode="relative" rAng="0" ptsTypes="AA">
                                      <p:cBhvr>
                                        <p:cTn id="19" dur="500" spd="-100000" fill="hold"/>
                                        <p:tgtEl>
                                          <p:spTgt spid="5"/>
                                        </p:tgtEl>
                                        <p:attrNameLst>
                                          <p:attrName>ppt_x</p:attrName>
                                          <p:attrName>ppt_y</p:attrName>
                                        </p:attrNameLst>
                                      </p:cBhvr>
                                      <p:rCtr x="0" y="2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Celebrity detection</a:t>
            </a:r>
          </a:p>
        </p:txBody>
      </p:sp>
      <p:sp>
        <p:nvSpPr>
          <p:cNvPr id="4" name="TextBox 3">
            <a:extLst>
              <a:ext uri="{FF2B5EF4-FFF2-40B4-BE49-F238E27FC236}">
                <a16:creationId xmlns:a16="http://schemas.microsoft.com/office/drawing/2014/main" id="{43A3F5F5-6016-F24A-A5AF-DDC1C25E6C04}"/>
              </a:ext>
            </a:extLst>
          </p:cNvPr>
          <p:cNvSpPr txBox="1"/>
          <p:nvPr/>
        </p:nvSpPr>
        <p:spPr>
          <a:xfrm>
            <a:off x="5939488" y="1690282"/>
            <a:ext cx="2670451" cy="1882567"/>
          </a:xfrm>
          <a:prstGeom prst="rect">
            <a:avLst/>
          </a:prstGeom>
          <a:noFill/>
        </p:spPr>
        <p:txBody>
          <a:bodyPr wrap="square" lIns="114300" tIns="91440" rIns="114300" bIns="91440" rtlCol="0">
            <a:spAutoFit/>
          </a:bodyPr>
          <a:lstStyle/>
          <a:p>
            <a:pPr>
              <a:lnSpc>
                <a:spcPct val="90000"/>
              </a:lnSpc>
              <a:spcAft>
                <a:spcPts val="1875"/>
              </a:spcAft>
            </a:pPr>
            <a:r>
              <a:rPr lang="en-US" sz="1500" dirty="0">
                <a:gradFill>
                  <a:gsLst>
                    <a:gs pos="2917">
                      <a:schemeClr val="tx1"/>
                    </a:gs>
                    <a:gs pos="30000">
                      <a:schemeClr val="tx1"/>
                    </a:gs>
                  </a:gsLst>
                  <a:lin ang="5400000" scaled="0"/>
                </a:gradFill>
              </a:rPr>
              <a:t>Amazon Rekognition quickly identifies well-known people in your video and images</a:t>
            </a:r>
          </a:p>
          <a:p>
            <a:pPr>
              <a:lnSpc>
                <a:spcPct val="90000"/>
              </a:lnSpc>
              <a:spcAft>
                <a:spcPts val="1125"/>
              </a:spcAft>
            </a:pPr>
            <a:r>
              <a:rPr lang="en-US" sz="1500" dirty="0">
                <a:gradFill>
                  <a:gsLst>
                    <a:gs pos="2917">
                      <a:schemeClr val="tx1"/>
                    </a:gs>
                    <a:gs pos="30000">
                      <a:schemeClr val="tx1"/>
                    </a:gs>
                  </a:gsLst>
                  <a:lin ang="5400000" scaled="0"/>
                </a:gradFill>
              </a:rPr>
              <a:t>Continually updated </a:t>
            </a:r>
            <a:br>
              <a:rPr lang="en-US" sz="1500" dirty="0">
                <a:gradFill>
                  <a:gsLst>
                    <a:gs pos="2917">
                      <a:schemeClr val="tx1"/>
                    </a:gs>
                    <a:gs pos="30000">
                      <a:schemeClr val="tx1"/>
                    </a:gs>
                  </a:gsLst>
                  <a:lin ang="5400000" scaled="0"/>
                </a:gradFill>
              </a:rPr>
            </a:br>
            <a:r>
              <a:rPr lang="en-US" sz="1500" dirty="0">
                <a:gradFill>
                  <a:gsLst>
                    <a:gs pos="2917">
                      <a:schemeClr val="tx1"/>
                    </a:gs>
                    <a:gs pos="30000">
                      <a:schemeClr val="tx1"/>
                    </a:gs>
                  </a:gsLst>
                  <a:lin ang="5400000" scaled="0"/>
                </a:gradFill>
              </a:rPr>
              <a:t>set of public celebrities who can be recognized</a:t>
            </a:r>
          </a:p>
        </p:txBody>
      </p:sp>
      <p:pic>
        <p:nvPicPr>
          <p:cNvPr id="9" name="Picture 8">
            <a:extLst>
              <a:ext uri="{FF2B5EF4-FFF2-40B4-BE49-F238E27FC236}">
                <a16:creationId xmlns:a16="http://schemas.microsoft.com/office/drawing/2014/main" id="{F2C955FD-28B6-D04F-AE65-C52ED79A402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6352" y="904876"/>
            <a:ext cx="5131508" cy="3355309"/>
          </a:xfrm>
          <a:prstGeom prst="rect">
            <a:avLst/>
          </a:prstGeom>
        </p:spPr>
      </p:pic>
      <p:sp>
        <p:nvSpPr>
          <p:cNvPr id="5" name="Rectangle 4">
            <a:extLst>
              <a:ext uri="{FF2B5EF4-FFF2-40B4-BE49-F238E27FC236}">
                <a16:creationId xmlns:a16="http://schemas.microsoft.com/office/drawing/2014/main" id="{1809DA40-D4B2-4489-B322-1BAD8A023303}"/>
              </a:ext>
            </a:extLst>
          </p:cNvPr>
          <p:cNvSpPr/>
          <p:nvPr/>
        </p:nvSpPr>
        <p:spPr bwMode="auto">
          <a:xfrm>
            <a:off x="336352" y="904876"/>
            <a:ext cx="5131508" cy="3355309"/>
          </a:xfrm>
          <a:prstGeom prst="rect">
            <a:avLst/>
          </a:prstGeom>
          <a:solidFill>
            <a:srgbClr val="282828">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C7B965C-5277-42B0-B2A8-16BDF6F9A88B}"/>
              </a:ext>
            </a:extLst>
          </p:cNvPr>
          <p:cNvSpPr txBox="1"/>
          <p:nvPr/>
        </p:nvSpPr>
        <p:spPr>
          <a:xfrm>
            <a:off x="2420893" y="2272173"/>
            <a:ext cx="1814756" cy="357790"/>
          </a:xfrm>
          <a:prstGeom prst="rect">
            <a:avLst/>
          </a:prstGeom>
          <a:noFill/>
        </p:spPr>
        <p:txBody>
          <a:bodyPr wrap="square" lIns="114300" tIns="91440" rIns="114300" bIns="91440" rtlCol="0">
            <a:spAutoFit/>
          </a:bodyPr>
          <a:lstStyle/>
          <a:p>
            <a:pPr algn="ctr">
              <a:lnSpc>
                <a:spcPct val="90000"/>
              </a:lnSpc>
              <a:spcAft>
                <a:spcPts val="1125"/>
              </a:spcAft>
            </a:pPr>
            <a:r>
              <a:rPr lang="en-US" sz="125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Jon Krasinski 99%</a:t>
            </a:r>
          </a:p>
        </p:txBody>
      </p:sp>
      <p:sp>
        <p:nvSpPr>
          <p:cNvPr id="10" name="TextBox 9">
            <a:extLst>
              <a:ext uri="{FF2B5EF4-FFF2-40B4-BE49-F238E27FC236}">
                <a16:creationId xmlns:a16="http://schemas.microsoft.com/office/drawing/2014/main" id="{CF0D83D3-EB39-41DF-BF5C-C4A609FBB044}"/>
              </a:ext>
            </a:extLst>
          </p:cNvPr>
          <p:cNvSpPr txBox="1"/>
          <p:nvPr/>
        </p:nvSpPr>
        <p:spPr>
          <a:xfrm>
            <a:off x="807980" y="3040159"/>
            <a:ext cx="1801958" cy="357790"/>
          </a:xfrm>
          <a:prstGeom prst="rect">
            <a:avLst/>
          </a:prstGeom>
          <a:noFill/>
        </p:spPr>
        <p:txBody>
          <a:bodyPr wrap="square" lIns="114300" tIns="91440" rIns="114300" bIns="91440" rtlCol="0">
            <a:spAutoFit/>
          </a:bodyPr>
          <a:lstStyle/>
          <a:p>
            <a:pPr algn="ctr">
              <a:lnSpc>
                <a:spcPct val="90000"/>
              </a:lnSpc>
              <a:spcAft>
                <a:spcPts val="1125"/>
              </a:spcAft>
            </a:pPr>
            <a:r>
              <a:rPr lang="en-US" sz="125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Wendell Pierce 97% </a:t>
            </a:r>
          </a:p>
        </p:txBody>
      </p:sp>
      <p:cxnSp>
        <p:nvCxnSpPr>
          <p:cNvPr id="11" name="Straight Connector 10">
            <a:extLst>
              <a:ext uri="{FF2B5EF4-FFF2-40B4-BE49-F238E27FC236}">
                <a16:creationId xmlns:a16="http://schemas.microsoft.com/office/drawing/2014/main" id="{050D09C0-EF44-44DB-923F-873FC3AE02E7}"/>
              </a:ext>
            </a:extLst>
          </p:cNvPr>
          <p:cNvCxnSpPr>
            <a:cxnSpLocks/>
          </p:cNvCxnSpPr>
          <p:nvPr/>
        </p:nvCxnSpPr>
        <p:spPr>
          <a:xfrm>
            <a:off x="5766179" y="904876"/>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30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18746-745B-DB41-BDDC-6538302C92FC}"/>
              </a:ext>
            </a:extLst>
          </p:cNvPr>
          <p:cNvSpPr>
            <a:spLocks noGrp="1"/>
          </p:cNvSpPr>
          <p:nvPr>
            <p:ph type="title"/>
          </p:nvPr>
        </p:nvSpPr>
        <p:spPr/>
        <p:txBody>
          <a:bodyPr/>
          <a:lstStyle/>
          <a:p>
            <a:r>
              <a:rPr lang="en-US" dirty="0">
                <a:latin typeface="+mj-lt"/>
                <a:ea typeface="+mj-ea"/>
                <a:cs typeface="Amazon Ember Regular" charset="0"/>
              </a:rPr>
              <a:t>Video Segmentation</a:t>
            </a:r>
          </a:p>
        </p:txBody>
      </p:sp>
      <p:sp>
        <p:nvSpPr>
          <p:cNvPr id="3" name="Text Placeholder 2">
            <a:extLst>
              <a:ext uri="{FF2B5EF4-FFF2-40B4-BE49-F238E27FC236}">
                <a16:creationId xmlns:a16="http://schemas.microsoft.com/office/drawing/2014/main" id="{7C04C308-88CE-D24F-97B6-8392DE644482}"/>
              </a:ext>
            </a:extLst>
          </p:cNvPr>
          <p:cNvSpPr>
            <a:spLocks noGrp="1"/>
          </p:cNvSpPr>
          <p:nvPr>
            <p:ph type="body" sz="quarter" idx="10"/>
          </p:nvPr>
        </p:nvSpPr>
        <p:spPr/>
        <p:txBody>
          <a:bodyPr/>
          <a:lstStyle/>
          <a:p>
            <a:r>
              <a:rPr lang="en-US" dirty="0">
                <a:solidFill>
                  <a:schemeClr val="accent6"/>
                </a:solidFill>
              </a:rPr>
              <a:t>Video Segmentation – DETECT Black frames, color bars, end-credits, and shot changes</a:t>
            </a:r>
          </a:p>
        </p:txBody>
      </p:sp>
      <p:pic>
        <p:nvPicPr>
          <p:cNvPr id="4" name="Picture 3">
            <a:extLst>
              <a:ext uri="{FF2B5EF4-FFF2-40B4-BE49-F238E27FC236}">
                <a16:creationId xmlns:a16="http://schemas.microsoft.com/office/drawing/2014/main" id="{D2D5D06D-FC2B-F14A-A3D0-FABB213ECD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182" y="1147447"/>
            <a:ext cx="2384509" cy="1337974"/>
          </a:xfrm>
          <a:prstGeom prst="rect">
            <a:avLst/>
          </a:prstGeom>
        </p:spPr>
      </p:pic>
      <p:pic>
        <p:nvPicPr>
          <p:cNvPr id="5" name="Picture 4">
            <a:extLst>
              <a:ext uri="{FF2B5EF4-FFF2-40B4-BE49-F238E27FC236}">
                <a16:creationId xmlns:a16="http://schemas.microsoft.com/office/drawing/2014/main" id="{A28BA4EA-06B4-944B-A431-CF6C5A1A3F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3241" y="1114941"/>
            <a:ext cx="2442436" cy="1370479"/>
          </a:xfrm>
          <a:prstGeom prst="rect">
            <a:avLst/>
          </a:prstGeom>
        </p:spPr>
      </p:pic>
      <p:pic>
        <p:nvPicPr>
          <p:cNvPr id="6" name="Picture 5">
            <a:extLst>
              <a:ext uri="{FF2B5EF4-FFF2-40B4-BE49-F238E27FC236}">
                <a16:creationId xmlns:a16="http://schemas.microsoft.com/office/drawing/2014/main" id="{62D0BCC8-23FD-7D4A-8484-1D15CD5219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79158" y="2963457"/>
            <a:ext cx="3290602" cy="1371084"/>
          </a:xfrm>
          <a:prstGeom prst="rect">
            <a:avLst/>
          </a:prstGeom>
        </p:spPr>
      </p:pic>
      <p:pic>
        <p:nvPicPr>
          <p:cNvPr id="7" name="Picture 6">
            <a:extLst>
              <a:ext uri="{FF2B5EF4-FFF2-40B4-BE49-F238E27FC236}">
                <a16:creationId xmlns:a16="http://schemas.microsoft.com/office/drawing/2014/main" id="{C961F5DA-925B-F24F-9520-9DC741144A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2029" y="1147447"/>
            <a:ext cx="2384505" cy="1337973"/>
          </a:xfrm>
          <a:prstGeom prst="rect">
            <a:avLst/>
          </a:prstGeom>
        </p:spPr>
      </p:pic>
      <p:sp>
        <p:nvSpPr>
          <p:cNvPr id="8" name="TextBox 7">
            <a:extLst>
              <a:ext uri="{FF2B5EF4-FFF2-40B4-BE49-F238E27FC236}">
                <a16:creationId xmlns:a16="http://schemas.microsoft.com/office/drawing/2014/main" id="{347A2DE9-BC64-8049-BAD1-8BE2C99DAC54}"/>
              </a:ext>
            </a:extLst>
          </p:cNvPr>
          <p:cNvSpPr txBox="1"/>
          <p:nvPr/>
        </p:nvSpPr>
        <p:spPr>
          <a:xfrm>
            <a:off x="1514762" y="4726093"/>
            <a:ext cx="2331087" cy="338554"/>
          </a:xfrm>
          <a:prstGeom prst="rect">
            <a:avLst/>
          </a:prstGeom>
          <a:noFill/>
        </p:spPr>
        <p:txBody>
          <a:bodyPr wrap="none" rtlCol="0">
            <a:spAutoFit/>
          </a:bodyPr>
          <a:lstStyle/>
          <a:p>
            <a:r>
              <a:rPr lang="en-US" sz="800" i="1" dirty="0"/>
              <a:t>Big Buck Bunny</a:t>
            </a:r>
            <a:r>
              <a:rPr lang="en-US" sz="800" dirty="0"/>
              <a:t> (2008) &amp; </a:t>
            </a:r>
            <a:r>
              <a:rPr lang="en-US" sz="800" i="1" dirty="0"/>
              <a:t>Tears Of Steel </a:t>
            </a:r>
            <a:r>
              <a:rPr lang="en-US" sz="800" dirty="0"/>
              <a:t>(2013)</a:t>
            </a:r>
          </a:p>
          <a:p>
            <a:r>
              <a:rPr lang="en-US" sz="800" dirty="0"/>
              <a:t>Blender Institute, shared under CC 3.0</a:t>
            </a:r>
          </a:p>
        </p:txBody>
      </p:sp>
      <p:sp>
        <p:nvSpPr>
          <p:cNvPr id="9" name="TextBox 8">
            <a:extLst>
              <a:ext uri="{FF2B5EF4-FFF2-40B4-BE49-F238E27FC236}">
                <a16:creationId xmlns:a16="http://schemas.microsoft.com/office/drawing/2014/main" id="{5FB20C42-7840-734A-8CE1-37587D588F67}"/>
              </a:ext>
            </a:extLst>
          </p:cNvPr>
          <p:cNvSpPr txBox="1"/>
          <p:nvPr/>
        </p:nvSpPr>
        <p:spPr>
          <a:xfrm>
            <a:off x="1124720" y="2519580"/>
            <a:ext cx="1109432" cy="276999"/>
          </a:xfrm>
          <a:prstGeom prst="rect">
            <a:avLst/>
          </a:prstGeom>
          <a:noFill/>
        </p:spPr>
        <p:txBody>
          <a:bodyPr wrap="square" rtlCol="0">
            <a:spAutoFit/>
          </a:bodyPr>
          <a:lstStyle/>
          <a:p>
            <a:r>
              <a:rPr lang="en-US" sz="1200" dirty="0"/>
              <a:t>Black frames</a:t>
            </a:r>
          </a:p>
        </p:txBody>
      </p:sp>
      <p:sp>
        <p:nvSpPr>
          <p:cNvPr id="10" name="TextBox 9">
            <a:extLst>
              <a:ext uri="{FF2B5EF4-FFF2-40B4-BE49-F238E27FC236}">
                <a16:creationId xmlns:a16="http://schemas.microsoft.com/office/drawing/2014/main" id="{90A272A8-18A2-6D4D-AB4E-C57CF4C2F6F0}"/>
              </a:ext>
            </a:extLst>
          </p:cNvPr>
          <p:cNvSpPr txBox="1"/>
          <p:nvPr/>
        </p:nvSpPr>
        <p:spPr>
          <a:xfrm>
            <a:off x="4169743" y="2519580"/>
            <a:ext cx="1109432" cy="276999"/>
          </a:xfrm>
          <a:prstGeom prst="rect">
            <a:avLst/>
          </a:prstGeom>
          <a:noFill/>
        </p:spPr>
        <p:txBody>
          <a:bodyPr wrap="square" rtlCol="0">
            <a:spAutoFit/>
          </a:bodyPr>
          <a:lstStyle/>
          <a:p>
            <a:r>
              <a:rPr lang="en-US" sz="1200" dirty="0"/>
              <a:t>End credits</a:t>
            </a:r>
          </a:p>
        </p:txBody>
      </p:sp>
      <p:sp>
        <p:nvSpPr>
          <p:cNvPr id="11" name="TextBox 10">
            <a:extLst>
              <a:ext uri="{FF2B5EF4-FFF2-40B4-BE49-F238E27FC236}">
                <a16:creationId xmlns:a16="http://schemas.microsoft.com/office/drawing/2014/main" id="{2641C72D-E903-6C42-BB6C-9C7AB847E6E0}"/>
              </a:ext>
            </a:extLst>
          </p:cNvPr>
          <p:cNvSpPr txBox="1"/>
          <p:nvPr/>
        </p:nvSpPr>
        <p:spPr>
          <a:xfrm>
            <a:off x="7214766" y="2571750"/>
            <a:ext cx="1109432" cy="276999"/>
          </a:xfrm>
          <a:prstGeom prst="rect">
            <a:avLst/>
          </a:prstGeom>
          <a:noFill/>
        </p:spPr>
        <p:txBody>
          <a:bodyPr wrap="square" rtlCol="0">
            <a:spAutoFit/>
          </a:bodyPr>
          <a:lstStyle/>
          <a:p>
            <a:r>
              <a:rPr lang="en-US" sz="1200" dirty="0"/>
              <a:t>Color bars</a:t>
            </a:r>
          </a:p>
        </p:txBody>
      </p:sp>
      <p:sp>
        <p:nvSpPr>
          <p:cNvPr id="12" name="TextBox 11">
            <a:extLst>
              <a:ext uri="{FF2B5EF4-FFF2-40B4-BE49-F238E27FC236}">
                <a16:creationId xmlns:a16="http://schemas.microsoft.com/office/drawing/2014/main" id="{1155286E-80F5-C841-8228-D130F8B0CF50}"/>
              </a:ext>
            </a:extLst>
          </p:cNvPr>
          <p:cNvSpPr txBox="1"/>
          <p:nvPr/>
        </p:nvSpPr>
        <p:spPr>
          <a:xfrm>
            <a:off x="4169742" y="4374496"/>
            <a:ext cx="1286177" cy="276999"/>
          </a:xfrm>
          <a:prstGeom prst="rect">
            <a:avLst/>
          </a:prstGeom>
          <a:noFill/>
        </p:spPr>
        <p:txBody>
          <a:bodyPr wrap="square" rtlCol="0">
            <a:spAutoFit/>
          </a:bodyPr>
          <a:lstStyle/>
          <a:p>
            <a:r>
              <a:rPr lang="en-US" sz="1200" dirty="0"/>
              <a:t>Shot Changes</a:t>
            </a:r>
          </a:p>
        </p:txBody>
      </p:sp>
    </p:spTree>
    <p:extLst>
      <p:ext uri="{BB962C8B-B14F-4D97-AF65-F5344CB8AC3E}">
        <p14:creationId xmlns:p14="http://schemas.microsoft.com/office/powerpoint/2010/main" val="19297761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D44DB0-5A8A-462D-8044-21FCC67D73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6352" y="902665"/>
            <a:ext cx="5128028" cy="3349851"/>
          </a:xfrm>
          <a:prstGeom prst="rect">
            <a:avLst/>
          </a:prstGeom>
        </p:spPr>
      </p:pic>
      <p:sp>
        <p:nvSpPr>
          <p:cNvPr id="10" name="Rectangle 9">
            <a:extLst>
              <a:ext uri="{FF2B5EF4-FFF2-40B4-BE49-F238E27FC236}">
                <a16:creationId xmlns:a16="http://schemas.microsoft.com/office/drawing/2014/main" id="{825B111A-5753-4DF8-A85C-30326E46EDA2}"/>
              </a:ext>
            </a:extLst>
          </p:cNvPr>
          <p:cNvSpPr/>
          <p:nvPr/>
        </p:nvSpPr>
        <p:spPr bwMode="auto">
          <a:xfrm>
            <a:off x="336352" y="904876"/>
            <a:ext cx="5128023" cy="3355309"/>
          </a:xfrm>
          <a:prstGeom prst="rect">
            <a:avLst/>
          </a:prstGeom>
          <a:solidFill>
            <a:schemeClr val="bg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Object and scene detection</a:t>
            </a:r>
          </a:p>
        </p:txBody>
      </p:sp>
      <p:grpSp>
        <p:nvGrpSpPr>
          <p:cNvPr id="17" name="Group 16">
            <a:extLst>
              <a:ext uri="{FF2B5EF4-FFF2-40B4-BE49-F238E27FC236}">
                <a16:creationId xmlns:a16="http://schemas.microsoft.com/office/drawing/2014/main" id="{A8EF3DDC-3AF6-4AE0-8F46-AE1771059CEF}"/>
              </a:ext>
            </a:extLst>
          </p:cNvPr>
          <p:cNvGrpSpPr/>
          <p:nvPr/>
        </p:nvGrpSpPr>
        <p:grpSpPr>
          <a:xfrm>
            <a:off x="2500246" y="1724931"/>
            <a:ext cx="1245025" cy="1291793"/>
            <a:chOff x="4000394" y="2759890"/>
            <a:chExt cx="1992040" cy="2066868"/>
          </a:xfrm>
        </p:grpSpPr>
        <p:sp>
          <p:nvSpPr>
            <p:cNvPr id="7" name="Rectangle: Rounded Corners 6">
              <a:extLst>
                <a:ext uri="{FF2B5EF4-FFF2-40B4-BE49-F238E27FC236}">
                  <a16:creationId xmlns:a16="http://schemas.microsoft.com/office/drawing/2014/main" id="{5D9C1603-5934-4060-B508-3DEA01249D80}"/>
                </a:ext>
              </a:extLst>
            </p:cNvPr>
            <p:cNvSpPr/>
            <p:nvPr/>
          </p:nvSpPr>
          <p:spPr bwMode="auto">
            <a:xfrm>
              <a:off x="4013509" y="3252859"/>
              <a:ext cx="1978925" cy="157389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E4F06336-D84A-4198-AF21-CC7B3F25FEC6}"/>
                </a:ext>
              </a:extLst>
            </p:cNvPr>
            <p:cNvSpPr txBox="1"/>
            <p:nvPr/>
          </p:nvSpPr>
          <p:spPr>
            <a:xfrm>
              <a:off x="4000394" y="2759890"/>
              <a:ext cx="1371600" cy="443198"/>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Person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98.3% </a:t>
              </a:r>
            </a:p>
          </p:txBody>
        </p:sp>
      </p:grpSp>
      <p:grpSp>
        <p:nvGrpSpPr>
          <p:cNvPr id="18" name="Group 17">
            <a:extLst>
              <a:ext uri="{FF2B5EF4-FFF2-40B4-BE49-F238E27FC236}">
                <a16:creationId xmlns:a16="http://schemas.microsoft.com/office/drawing/2014/main" id="{0E6A808D-0058-424D-A572-31AA9EC4026B}"/>
              </a:ext>
            </a:extLst>
          </p:cNvPr>
          <p:cNvGrpSpPr/>
          <p:nvPr/>
        </p:nvGrpSpPr>
        <p:grpSpPr>
          <a:xfrm>
            <a:off x="2500246" y="3045157"/>
            <a:ext cx="1143000" cy="573019"/>
            <a:chOff x="4000394" y="4872251"/>
            <a:chExt cx="1828800" cy="916830"/>
          </a:xfrm>
        </p:grpSpPr>
        <p:sp>
          <p:nvSpPr>
            <p:cNvPr id="11" name="Rectangle: Rounded Corners 10">
              <a:extLst>
                <a:ext uri="{FF2B5EF4-FFF2-40B4-BE49-F238E27FC236}">
                  <a16:creationId xmlns:a16="http://schemas.microsoft.com/office/drawing/2014/main" id="{9AC6B47A-CF4B-4FA2-BCBF-43E8699C1684}"/>
                </a:ext>
              </a:extLst>
            </p:cNvPr>
            <p:cNvSpPr/>
            <p:nvPr/>
          </p:nvSpPr>
          <p:spPr bwMode="auto">
            <a:xfrm>
              <a:off x="4013509" y="4872251"/>
              <a:ext cx="1377358" cy="423081"/>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8A14A841-0AA6-4070-91AE-51E6AF6448C8}"/>
                </a:ext>
              </a:extLst>
            </p:cNvPr>
            <p:cNvSpPr txBox="1"/>
            <p:nvPr/>
          </p:nvSpPr>
          <p:spPr>
            <a:xfrm>
              <a:off x="4000394" y="5345883"/>
              <a:ext cx="1828800" cy="443198"/>
            </a:xfrm>
            <a:prstGeom prst="rect">
              <a:avLst/>
            </a:prstGeom>
            <a:noFill/>
            <a:ln>
              <a:noFill/>
            </a:ln>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Skateboard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94.3% </a:t>
              </a:r>
            </a:p>
          </p:txBody>
        </p:sp>
      </p:grpSp>
      <p:grpSp>
        <p:nvGrpSpPr>
          <p:cNvPr id="16" name="Group 15">
            <a:extLst>
              <a:ext uri="{FF2B5EF4-FFF2-40B4-BE49-F238E27FC236}">
                <a16:creationId xmlns:a16="http://schemas.microsoft.com/office/drawing/2014/main" id="{29CE939C-C947-4A48-93A1-57ACFC5E7D48}"/>
              </a:ext>
            </a:extLst>
          </p:cNvPr>
          <p:cNvGrpSpPr/>
          <p:nvPr/>
        </p:nvGrpSpPr>
        <p:grpSpPr>
          <a:xfrm>
            <a:off x="4109750" y="3605615"/>
            <a:ext cx="914400" cy="525627"/>
            <a:chOff x="1867819" y="6100011"/>
            <a:chExt cx="1463040" cy="841003"/>
          </a:xfrm>
        </p:grpSpPr>
        <p:sp>
          <p:nvSpPr>
            <p:cNvPr id="12" name="Rectangle: Rounded Corners 11">
              <a:extLst>
                <a:ext uri="{FF2B5EF4-FFF2-40B4-BE49-F238E27FC236}">
                  <a16:creationId xmlns:a16="http://schemas.microsoft.com/office/drawing/2014/main" id="{50BCE6FC-26FA-4F7C-B833-08E40F785E77}"/>
                </a:ext>
              </a:extLst>
            </p:cNvPr>
            <p:cNvSpPr/>
            <p:nvPr/>
          </p:nvSpPr>
          <p:spPr bwMode="auto">
            <a:xfrm>
              <a:off x="1867819" y="6100011"/>
              <a:ext cx="743033" cy="34613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ADCF493E-6339-403E-AD0D-E7C4B16DABBD}"/>
                </a:ext>
              </a:extLst>
            </p:cNvPr>
            <p:cNvSpPr txBox="1"/>
            <p:nvPr/>
          </p:nvSpPr>
          <p:spPr>
            <a:xfrm>
              <a:off x="1867819" y="6497816"/>
              <a:ext cx="1463040" cy="443198"/>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Asphalt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85.4%</a:t>
              </a:r>
            </a:p>
          </p:txBody>
        </p:sp>
      </p:grpSp>
      <p:grpSp>
        <p:nvGrpSpPr>
          <p:cNvPr id="27" name="Group 26">
            <a:extLst>
              <a:ext uri="{FF2B5EF4-FFF2-40B4-BE49-F238E27FC236}">
                <a16:creationId xmlns:a16="http://schemas.microsoft.com/office/drawing/2014/main" id="{5218B3B1-65E8-44A9-8DF7-ED3DE286704D}"/>
              </a:ext>
            </a:extLst>
          </p:cNvPr>
          <p:cNvGrpSpPr/>
          <p:nvPr/>
        </p:nvGrpSpPr>
        <p:grpSpPr>
          <a:xfrm>
            <a:off x="453779" y="2416260"/>
            <a:ext cx="1032250" cy="1307185"/>
            <a:chOff x="726046" y="3866013"/>
            <a:chExt cx="1651600" cy="2091496"/>
          </a:xfrm>
        </p:grpSpPr>
        <p:sp>
          <p:nvSpPr>
            <p:cNvPr id="19" name="Rectangle: Rounded Corners 18">
              <a:extLst>
                <a:ext uri="{FF2B5EF4-FFF2-40B4-BE49-F238E27FC236}">
                  <a16:creationId xmlns:a16="http://schemas.microsoft.com/office/drawing/2014/main" id="{F916E3A8-4123-43E2-BFA7-7E51B5D607E7}"/>
                </a:ext>
              </a:extLst>
            </p:cNvPr>
            <p:cNvSpPr/>
            <p:nvPr/>
          </p:nvSpPr>
          <p:spPr bwMode="auto">
            <a:xfrm>
              <a:off x="726046" y="3866013"/>
              <a:ext cx="1016034" cy="157389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822939A-4016-476F-BBD2-247DA1BEFF10}"/>
                </a:ext>
              </a:extLst>
            </p:cNvPr>
            <p:cNvSpPr txBox="1"/>
            <p:nvPr/>
          </p:nvSpPr>
          <p:spPr>
            <a:xfrm>
              <a:off x="726046" y="5514310"/>
              <a:ext cx="1651600" cy="443199"/>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Parking</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86.2% </a:t>
              </a:r>
            </a:p>
          </p:txBody>
        </p:sp>
      </p:grpSp>
      <p:grpSp>
        <p:nvGrpSpPr>
          <p:cNvPr id="26" name="Group 25">
            <a:extLst>
              <a:ext uri="{FF2B5EF4-FFF2-40B4-BE49-F238E27FC236}">
                <a16:creationId xmlns:a16="http://schemas.microsoft.com/office/drawing/2014/main" id="{45D66DC0-E5A4-44DB-BD7A-3425ECBFC6C1}"/>
              </a:ext>
            </a:extLst>
          </p:cNvPr>
          <p:cNvGrpSpPr/>
          <p:nvPr/>
        </p:nvGrpSpPr>
        <p:grpSpPr>
          <a:xfrm>
            <a:off x="1333501" y="968537"/>
            <a:ext cx="2171181" cy="1336112"/>
            <a:chOff x="2133601" y="1549658"/>
            <a:chExt cx="3473890" cy="2137779"/>
          </a:xfrm>
        </p:grpSpPr>
        <p:sp>
          <p:nvSpPr>
            <p:cNvPr id="21" name="Rectangle: Rounded Corners 20">
              <a:extLst>
                <a:ext uri="{FF2B5EF4-FFF2-40B4-BE49-F238E27FC236}">
                  <a16:creationId xmlns:a16="http://schemas.microsoft.com/office/drawing/2014/main" id="{29AD89CD-687D-4F9C-927B-57EA6D3D0E7E}"/>
                </a:ext>
              </a:extLst>
            </p:cNvPr>
            <p:cNvSpPr/>
            <p:nvPr/>
          </p:nvSpPr>
          <p:spPr bwMode="auto">
            <a:xfrm>
              <a:off x="2133601" y="1549658"/>
              <a:ext cx="1416050" cy="213777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15A1B9B8-7096-4D03-829C-F203B4B27374}"/>
                </a:ext>
              </a:extLst>
            </p:cNvPr>
            <p:cNvSpPr txBox="1"/>
            <p:nvPr/>
          </p:nvSpPr>
          <p:spPr>
            <a:xfrm>
              <a:off x="3644459" y="1549658"/>
              <a:ext cx="1963032" cy="443198"/>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Architecture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79.8% </a:t>
              </a:r>
            </a:p>
          </p:txBody>
        </p:sp>
      </p:grpSp>
      <p:grpSp>
        <p:nvGrpSpPr>
          <p:cNvPr id="25" name="Group 24">
            <a:extLst>
              <a:ext uri="{FF2B5EF4-FFF2-40B4-BE49-F238E27FC236}">
                <a16:creationId xmlns:a16="http://schemas.microsoft.com/office/drawing/2014/main" id="{D936186F-EBF6-4F1E-9234-2054E7A4E2B5}"/>
              </a:ext>
            </a:extLst>
          </p:cNvPr>
          <p:cNvGrpSpPr/>
          <p:nvPr/>
        </p:nvGrpSpPr>
        <p:grpSpPr>
          <a:xfrm>
            <a:off x="2500246" y="2033037"/>
            <a:ext cx="2102275" cy="1276546"/>
            <a:chOff x="4128731" y="3252859"/>
            <a:chExt cx="3363640" cy="2042473"/>
          </a:xfrm>
        </p:grpSpPr>
        <p:sp>
          <p:nvSpPr>
            <p:cNvPr id="23" name="Rectangle: Rounded Corners 22">
              <a:extLst>
                <a:ext uri="{FF2B5EF4-FFF2-40B4-BE49-F238E27FC236}">
                  <a16:creationId xmlns:a16="http://schemas.microsoft.com/office/drawing/2014/main" id="{66FE0C0A-E7A7-432D-86C1-8CC1BE0BECD2}"/>
                </a:ext>
              </a:extLst>
            </p:cNvPr>
            <p:cNvSpPr/>
            <p:nvPr/>
          </p:nvSpPr>
          <p:spPr bwMode="auto">
            <a:xfrm>
              <a:off x="4128731" y="3252859"/>
              <a:ext cx="1863702" cy="2042473"/>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B5BF7BF-5CC8-4EB4-AD89-664C8D5FEAAB}"/>
                </a:ext>
              </a:extLst>
            </p:cNvPr>
            <p:cNvSpPr txBox="1"/>
            <p:nvPr/>
          </p:nvSpPr>
          <p:spPr>
            <a:xfrm>
              <a:off x="6120771" y="3252859"/>
              <a:ext cx="1371600" cy="443198"/>
            </a:xfrm>
            <a:prstGeom prst="rect">
              <a:avLst/>
            </a:prstGeom>
            <a:noFill/>
            <a:ln>
              <a:noFill/>
            </a:ln>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Sports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94.3% </a:t>
              </a:r>
            </a:p>
          </p:txBody>
        </p:sp>
      </p:grpSp>
      <p:grpSp>
        <p:nvGrpSpPr>
          <p:cNvPr id="30" name="Group 29">
            <a:extLst>
              <a:ext uri="{FF2B5EF4-FFF2-40B4-BE49-F238E27FC236}">
                <a16:creationId xmlns:a16="http://schemas.microsoft.com/office/drawing/2014/main" id="{8AC79983-0AD6-4D84-8D74-53D9D8C78647}"/>
              </a:ext>
            </a:extLst>
          </p:cNvPr>
          <p:cNvGrpSpPr/>
          <p:nvPr/>
        </p:nvGrpSpPr>
        <p:grpSpPr>
          <a:xfrm>
            <a:off x="4054103" y="2352118"/>
            <a:ext cx="1269871" cy="1156874"/>
            <a:chOff x="6486564" y="3763388"/>
            <a:chExt cx="2031793" cy="1850999"/>
          </a:xfrm>
        </p:grpSpPr>
        <p:sp>
          <p:nvSpPr>
            <p:cNvPr id="28" name="Rectangle: Rounded Corners 27">
              <a:extLst>
                <a:ext uri="{FF2B5EF4-FFF2-40B4-BE49-F238E27FC236}">
                  <a16:creationId xmlns:a16="http://schemas.microsoft.com/office/drawing/2014/main" id="{B6ADE75A-1621-490E-84FD-6B60FDC92EF1}"/>
                </a:ext>
              </a:extLst>
            </p:cNvPr>
            <p:cNvSpPr/>
            <p:nvPr/>
          </p:nvSpPr>
          <p:spPr bwMode="auto">
            <a:xfrm>
              <a:off x="6486564" y="4244613"/>
              <a:ext cx="2031793" cy="1369774"/>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2E15EB59-7DD5-4057-BB43-9830141A3C85}"/>
                </a:ext>
              </a:extLst>
            </p:cNvPr>
            <p:cNvSpPr txBox="1"/>
            <p:nvPr/>
          </p:nvSpPr>
          <p:spPr>
            <a:xfrm>
              <a:off x="7053828" y="3763388"/>
              <a:ext cx="1463040" cy="443199"/>
            </a:xfrm>
            <a:prstGeom prst="rect">
              <a:avLst/>
            </a:prstGeom>
            <a:noFill/>
            <a:ln>
              <a:noFill/>
            </a:ln>
          </p:spPr>
          <p:txBody>
            <a:bodyPr wrap="square" lIns="0" tIns="0" rIns="0" bIns="0" rtlCol="0">
              <a:spAutoFit/>
            </a:bodyPr>
            <a:lstStyle/>
            <a:p>
              <a:pPr algn="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Transportation 98.8%</a:t>
              </a:r>
            </a:p>
          </p:txBody>
        </p:sp>
      </p:grpSp>
      <p:grpSp>
        <p:nvGrpSpPr>
          <p:cNvPr id="31" name="Group 30">
            <a:extLst>
              <a:ext uri="{FF2B5EF4-FFF2-40B4-BE49-F238E27FC236}">
                <a16:creationId xmlns:a16="http://schemas.microsoft.com/office/drawing/2014/main" id="{39089B4C-787E-488B-A19A-8FE308FBDCFE}"/>
              </a:ext>
            </a:extLst>
          </p:cNvPr>
          <p:cNvGrpSpPr/>
          <p:nvPr/>
        </p:nvGrpSpPr>
        <p:grpSpPr>
          <a:xfrm>
            <a:off x="1335336" y="2542172"/>
            <a:ext cx="1032250" cy="853774"/>
            <a:chOff x="726046" y="3866013"/>
            <a:chExt cx="1651600" cy="2439900"/>
          </a:xfrm>
        </p:grpSpPr>
        <p:sp>
          <p:nvSpPr>
            <p:cNvPr id="32" name="Rectangle: Rounded Corners 31">
              <a:extLst>
                <a:ext uri="{FF2B5EF4-FFF2-40B4-BE49-F238E27FC236}">
                  <a16:creationId xmlns:a16="http://schemas.microsoft.com/office/drawing/2014/main" id="{C42BCD38-3774-40EE-BB70-C2CC6BEBCBA5}"/>
                </a:ext>
              </a:extLst>
            </p:cNvPr>
            <p:cNvSpPr/>
            <p:nvPr/>
          </p:nvSpPr>
          <p:spPr bwMode="auto">
            <a:xfrm>
              <a:off x="726046" y="3866013"/>
              <a:ext cx="1016034" cy="157389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1AB2AFA5-DE26-49C0-B03D-B768D9FFA34F}"/>
                </a:ext>
              </a:extLst>
            </p:cNvPr>
            <p:cNvSpPr txBox="1"/>
            <p:nvPr/>
          </p:nvSpPr>
          <p:spPr>
            <a:xfrm>
              <a:off x="726046" y="5514310"/>
              <a:ext cx="1651600" cy="791603"/>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Automobile 98.8%</a:t>
              </a:r>
            </a:p>
          </p:txBody>
        </p:sp>
      </p:grpSp>
      <p:grpSp>
        <p:nvGrpSpPr>
          <p:cNvPr id="36" name="Group 35">
            <a:extLst>
              <a:ext uri="{FF2B5EF4-FFF2-40B4-BE49-F238E27FC236}">
                <a16:creationId xmlns:a16="http://schemas.microsoft.com/office/drawing/2014/main" id="{890AF860-1A16-4DBD-8224-B62710E51B3A}"/>
              </a:ext>
            </a:extLst>
          </p:cNvPr>
          <p:cNvGrpSpPr/>
          <p:nvPr/>
        </p:nvGrpSpPr>
        <p:grpSpPr>
          <a:xfrm>
            <a:off x="571511" y="1245536"/>
            <a:ext cx="1121535" cy="2130786"/>
            <a:chOff x="1755195" y="3696057"/>
            <a:chExt cx="1794456" cy="1944652"/>
          </a:xfrm>
        </p:grpSpPr>
        <p:sp>
          <p:nvSpPr>
            <p:cNvPr id="34" name="Rectangle: Rounded Corners 33">
              <a:extLst>
                <a:ext uri="{FF2B5EF4-FFF2-40B4-BE49-F238E27FC236}">
                  <a16:creationId xmlns:a16="http://schemas.microsoft.com/office/drawing/2014/main" id="{0E70922A-F244-4A57-A52E-900D0F15D6FB}"/>
                </a:ext>
              </a:extLst>
            </p:cNvPr>
            <p:cNvSpPr/>
            <p:nvPr/>
          </p:nvSpPr>
          <p:spPr bwMode="auto">
            <a:xfrm>
              <a:off x="1755195" y="3696057"/>
              <a:ext cx="1794456" cy="1743855"/>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13D2A5D6-0502-40EB-A89B-882EC26F9618}"/>
                </a:ext>
              </a:extLst>
            </p:cNvPr>
            <p:cNvSpPr txBox="1"/>
            <p:nvPr/>
          </p:nvSpPr>
          <p:spPr>
            <a:xfrm>
              <a:off x="1755195" y="5514309"/>
              <a:ext cx="1651600" cy="126400"/>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Downtown 88.9% </a:t>
              </a:r>
            </a:p>
          </p:txBody>
        </p:sp>
      </p:grpSp>
      <p:grpSp>
        <p:nvGrpSpPr>
          <p:cNvPr id="37" name="Group 36">
            <a:extLst>
              <a:ext uri="{FF2B5EF4-FFF2-40B4-BE49-F238E27FC236}">
                <a16:creationId xmlns:a16="http://schemas.microsoft.com/office/drawing/2014/main" id="{DFFDB681-AFBA-425A-9EA1-F8C0F38FD1D6}"/>
              </a:ext>
            </a:extLst>
          </p:cNvPr>
          <p:cNvGrpSpPr/>
          <p:nvPr/>
        </p:nvGrpSpPr>
        <p:grpSpPr>
          <a:xfrm>
            <a:off x="1797844" y="1931066"/>
            <a:ext cx="841187" cy="2031539"/>
            <a:chOff x="1755195" y="3696057"/>
            <a:chExt cx="1794456" cy="2105309"/>
          </a:xfrm>
        </p:grpSpPr>
        <p:sp>
          <p:nvSpPr>
            <p:cNvPr id="38" name="Rectangle: Rounded Corners 37">
              <a:extLst>
                <a:ext uri="{FF2B5EF4-FFF2-40B4-BE49-F238E27FC236}">
                  <a16:creationId xmlns:a16="http://schemas.microsoft.com/office/drawing/2014/main" id="{44B6C3F6-2FA7-4397-981C-63D1D2B99272}"/>
                </a:ext>
              </a:extLst>
            </p:cNvPr>
            <p:cNvSpPr/>
            <p:nvPr/>
          </p:nvSpPr>
          <p:spPr bwMode="auto">
            <a:xfrm>
              <a:off x="1755195" y="3696057"/>
              <a:ext cx="1794456" cy="1743855"/>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8202E190-5E0D-4758-A872-8FAC348A80F5}"/>
                </a:ext>
              </a:extLst>
            </p:cNvPr>
            <p:cNvSpPr txBox="1"/>
            <p:nvPr/>
          </p:nvSpPr>
          <p:spPr>
            <a:xfrm>
              <a:off x="1755195" y="5514309"/>
              <a:ext cx="1651599" cy="287057"/>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Road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92.4% </a:t>
              </a:r>
            </a:p>
          </p:txBody>
        </p:sp>
      </p:grpSp>
      <p:grpSp>
        <p:nvGrpSpPr>
          <p:cNvPr id="40" name="Group 39">
            <a:extLst>
              <a:ext uri="{FF2B5EF4-FFF2-40B4-BE49-F238E27FC236}">
                <a16:creationId xmlns:a16="http://schemas.microsoft.com/office/drawing/2014/main" id="{05F6A435-CAEE-47DC-A77E-DF08C039D5CF}"/>
              </a:ext>
            </a:extLst>
          </p:cNvPr>
          <p:cNvGrpSpPr/>
          <p:nvPr/>
        </p:nvGrpSpPr>
        <p:grpSpPr>
          <a:xfrm>
            <a:off x="3444445" y="1012261"/>
            <a:ext cx="1878598" cy="2659643"/>
            <a:chOff x="1755195" y="3696057"/>
            <a:chExt cx="1794456" cy="2029637"/>
          </a:xfrm>
        </p:grpSpPr>
        <p:sp>
          <p:nvSpPr>
            <p:cNvPr id="41" name="Rectangle: Rounded Corners 40">
              <a:extLst>
                <a:ext uri="{FF2B5EF4-FFF2-40B4-BE49-F238E27FC236}">
                  <a16:creationId xmlns:a16="http://schemas.microsoft.com/office/drawing/2014/main" id="{19F18CFD-AA1E-4080-8304-B2DEC90A54D4}"/>
                </a:ext>
              </a:extLst>
            </p:cNvPr>
            <p:cNvSpPr/>
            <p:nvPr/>
          </p:nvSpPr>
          <p:spPr bwMode="auto">
            <a:xfrm>
              <a:off x="1755195" y="3696057"/>
              <a:ext cx="1794456" cy="1743855"/>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968DBE6-C69E-4C25-80E2-D850EF8ADFAF}"/>
                </a:ext>
              </a:extLst>
            </p:cNvPr>
            <p:cNvSpPr txBox="1"/>
            <p:nvPr/>
          </p:nvSpPr>
          <p:spPr>
            <a:xfrm>
              <a:off x="1755195" y="5514309"/>
              <a:ext cx="1651600" cy="211385"/>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City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88.9% </a:t>
              </a:r>
            </a:p>
          </p:txBody>
        </p:sp>
      </p:grpSp>
      <p:sp>
        <p:nvSpPr>
          <p:cNvPr id="43" name="TextBox 42">
            <a:extLst>
              <a:ext uri="{FF2B5EF4-FFF2-40B4-BE49-F238E27FC236}">
                <a16:creationId xmlns:a16="http://schemas.microsoft.com/office/drawing/2014/main" id="{61F60CBB-5D78-4DE1-933C-8123B916A75C}"/>
              </a:ext>
            </a:extLst>
          </p:cNvPr>
          <p:cNvSpPr txBox="1"/>
          <p:nvPr/>
        </p:nvSpPr>
        <p:spPr>
          <a:xfrm>
            <a:off x="5926883" y="1970823"/>
            <a:ext cx="2619651" cy="1223412"/>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Amazon Rekognition automatically labels objects, concepts, and scenes in your images and provides a confidence score</a:t>
            </a:r>
          </a:p>
        </p:txBody>
      </p:sp>
      <p:cxnSp>
        <p:nvCxnSpPr>
          <p:cNvPr id="44" name="Straight Connector 43">
            <a:extLst>
              <a:ext uri="{FF2B5EF4-FFF2-40B4-BE49-F238E27FC236}">
                <a16:creationId xmlns:a16="http://schemas.microsoft.com/office/drawing/2014/main" id="{F5A3216E-AA63-4C06-BB94-1C14B99A8CB4}"/>
              </a:ext>
            </a:extLst>
          </p:cNvPr>
          <p:cNvCxnSpPr>
            <a:cxnSpLocks/>
          </p:cNvCxnSpPr>
          <p:nvPr/>
        </p:nvCxnSpPr>
        <p:spPr>
          <a:xfrm>
            <a:off x="5766179" y="904876"/>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25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25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5"/>
                                        </p:tgtEl>
                                      </p:cBhvr>
                                    </p:animEffect>
                                    <p:set>
                                      <p:cBhvr>
                                        <p:cTn id="50" dur="1" fill="hold">
                                          <p:stCondLst>
                                            <p:cond delay="499"/>
                                          </p:stCondLst>
                                        </p:cTn>
                                        <p:tgtEl>
                                          <p:spTgt spid="25"/>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30"/>
                                        </p:tgtEl>
                                      </p:cBhvr>
                                    </p:animEffect>
                                    <p:set>
                                      <p:cBhvr>
                                        <p:cTn id="59" dur="1" fill="hold">
                                          <p:stCondLst>
                                            <p:cond delay="499"/>
                                          </p:stCondLst>
                                        </p:cTn>
                                        <p:tgtEl>
                                          <p:spTgt spid="30"/>
                                        </p:tgtEl>
                                        <p:attrNameLst>
                                          <p:attrName>style.visibility</p:attrName>
                                        </p:attrNameLst>
                                      </p:cBhvr>
                                      <p:to>
                                        <p:strVal val="hidden"/>
                                      </p:to>
                                    </p:set>
                                  </p:childTnLst>
                                </p:cTn>
                              </p:par>
                              <p:par>
                                <p:cTn id="60" presetID="10" presetClass="entr" presetSubtype="0" fill="hold" nodeType="withEffect">
                                  <p:stCondLst>
                                    <p:cond delay="25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nodeType="withEffect">
                                  <p:stCondLst>
                                    <p:cond delay="25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nodeType="withEffect">
                                  <p:stCondLst>
                                    <p:cond delay="25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Object and scene detection</a:t>
            </a:r>
          </a:p>
        </p:txBody>
      </p:sp>
      <p:sp>
        <p:nvSpPr>
          <p:cNvPr id="6" name="TextBox 5">
            <a:extLst>
              <a:ext uri="{FF2B5EF4-FFF2-40B4-BE49-F238E27FC236}">
                <a16:creationId xmlns:a16="http://schemas.microsoft.com/office/drawing/2014/main" id="{B1E2F037-707B-4347-A49D-A81BC9936563}"/>
              </a:ext>
            </a:extLst>
          </p:cNvPr>
          <p:cNvSpPr txBox="1"/>
          <p:nvPr/>
        </p:nvSpPr>
        <p:spPr>
          <a:xfrm>
            <a:off x="5844509" y="1587065"/>
            <a:ext cx="3020971" cy="1987724"/>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Bounding boxes specify the location of common objects such as dogs, people and cars</a:t>
            </a:r>
          </a:p>
          <a:p>
            <a:pPr>
              <a:lnSpc>
                <a:spcPct val="90000"/>
              </a:lnSpc>
              <a:spcAft>
                <a:spcPts val="1125"/>
              </a:spcAft>
            </a:pPr>
            <a:r>
              <a:rPr lang="en-US" sz="1500" dirty="0">
                <a:gradFill>
                  <a:gsLst>
                    <a:gs pos="2917">
                      <a:schemeClr val="tx1"/>
                    </a:gs>
                    <a:gs pos="30000">
                      <a:schemeClr val="tx1"/>
                    </a:gs>
                  </a:gsLst>
                  <a:lin ang="5400000" scaled="0"/>
                </a:gradFill>
              </a:rPr>
              <a:t>You can use bounding boxes to infer how many of each object </a:t>
            </a:r>
            <a:br>
              <a:rPr lang="en-US" sz="1500" dirty="0">
                <a:gradFill>
                  <a:gsLst>
                    <a:gs pos="2917">
                      <a:schemeClr val="tx1"/>
                    </a:gs>
                    <a:gs pos="30000">
                      <a:schemeClr val="tx1"/>
                    </a:gs>
                  </a:gsLst>
                  <a:lin ang="5400000" scaled="0"/>
                </a:gradFill>
              </a:rPr>
            </a:br>
            <a:r>
              <a:rPr lang="en-US" sz="1500" dirty="0">
                <a:gradFill>
                  <a:gsLst>
                    <a:gs pos="2917">
                      <a:schemeClr val="tx1"/>
                    </a:gs>
                    <a:gs pos="30000">
                      <a:schemeClr val="tx1"/>
                    </a:gs>
                  </a:gsLst>
                  <a:lin ang="5400000" scaled="0"/>
                </a:gradFill>
              </a:rPr>
              <a:t>(”3 cars”), and the relationship between objects (“person on a skateboard”)</a:t>
            </a:r>
          </a:p>
        </p:txBody>
      </p:sp>
      <p:cxnSp>
        <p:nvCxnSpPr>
          <p:cNvPr id="12" name="Straight Connector 11">
            <a:extLst>
              <a:ext uri="{FF2B5EF4-FFF2-40B4-BE49-F238E27FC236}">
                <a16:creationId xmlns:a16="http://schemas.microsoft.com/office/drawing/2014/main" id="{B11E52CF-2ACD-4A95-8671-84B397E972A1}"/>
              </a:ext>
            </a:extLst>
          </p:cNvPr>
          <p:cNvCxnSpPr>
            <a:cxnSpLocks/>
          </p:cNvCxnSpPr>
          <p:nvPr/>
        </p:nvCxnSpPr>
        <p:spPr>
          <a:xfrm>
            <a:off x="5766179" y="904876"/>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7890F08-A6E1-6047-AB4C-BB10064432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6352" y="902665"/>
            <a:ext cx="5128028" cy="3349851"/>
          </a:xfrm>
          <a:prstGeom prst="rect">
            <a:avLst/>
          </a:prstGeom>
          <a:ln>
            <a:noFill/>
          </a:ln>
        </p:spPr>
      </p:pic>
    </p:spTree>
    <p:extLst>
      <p:ext uri="{BB962C8B-B14F-4D97-AF65-F5344CB8AC3E}">
        <p14:creationId xmlns:p14="http://schemas.microsoft.com/office/powerpoint/2010/main" val="79319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88820" y="1658175"/>
            <a:ext cx="5166360" cy="66656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3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Our mission at AWS</a:t>
            </a:r>
          </a:p>
        </p:txBody>
      </p:sp>
      <p:sp>
        <p:nvSpPr>
          <p:cNvPr id="6" name="Rectangle 5"/>
          <p:cNvSpPr/>
          <p:nvPr/>
        </p:nvSpPr>
        <p:spPr>
          <a:xfrm>
            <a:off x="1679809" y="2646187"/>
            <a:ext cx="5784383" cy="830997"/>
          </a:xfrm>
          <a:prstGeom prst="rect">
            <a:avLst/>
          </a:prstGeom>
        </p:spPr>
        <p:txBody>
          <a:bodyPr wrap="square">
            <a:spAutoFit/>
          </a:bodyPr>
          <a:lstStyle/>
          <a:p>
            <a:pPr algn="ctr"/>
            <a:r>
              <a:rPr lang="en-US" sz="2400" dirty="0">
                <a:latin typeface="Amazon Ember" panose="02000000000000000000" pitchFamily="2" charset="0"/>
                <a:ea typeface="Amazon Ember" panose="02000000000000000000" pitchFamily="2" charset="0"/>
                <a:cs typeface="Amazon Ember Cd" panose="020B0606020204020204" pitchFamily="34" charset="0"/>
              </a:rPr>
              <a:t>Put machine learning in the </a:t>
            </a:r>
            <a:br>
              <a:rPr lang="en-US" sz="2400" dirty="0">
                <a:latin typeface="Amazon Ember" panose="02000000000000000000" pitchFamily="2" charset="0"/>
                <a:ea typeface="Amazon Ember" panose="02000000000000000000" pitchFamily="2" charset="0"/>
                <a:cs typeface="Amazon Ember Cd" panose="020B0606020204020204" pitchFamily="34" charset="0"/>
              </a:rPr>
            </a:br>
            <a:r>
              <a:rPr lang="en-US" sz="2400" dirty="0">
                <a:latin typeface="Amazon Ember" panose="02000000000000000000" pitchFamily="2" charset="0"/>
                <a:ea typeface="Amazon Ember" panose="02000000000000000000" pitchFamily="2" charset="0"/>
                <a:cs typeface="Amazon Ember Cd" panose="020B0606020204020204" pitchFamily="34" charset="0"/>
              </a:rPr>
              <a:t>hands of every developer</a:t>
            </a:r>
          </a:p>
        </p:txBody>
      </p:sp>
      <p:cxnSp>
        <p:nvCxnSpPr>
          <p:cNvPr id="4" name="Straight Connector 3"/>
          <p:cNvCxnSpPr/>
          <p:nvPr/>
        </p:nvCxnSpPr>
        <p:spPr>
          <a:xfrm>
            <a:off x="1888305" y="2451593"/>
            <a:ext cx="5463540" cy="0"/>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44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8.64198E-7 L 0 0.06111 " pathEditMode="relative" rAng="0" ptsTypes="AA">
                                      <p:cBhvr>
                                        <p:cTn id="9" dur="500" spd="-100000" fill="hold"/>
                                        <p:tgtEl>
                                          <p:spTgt spid="3"/>
                                        </p:tgtEl>
                                        <p:attrNameLst>
                                          <p:attrName>ppt_x</p:attrName>
                                          <p:attrName>ppt_y</p:attrName>
                                        </p:attrNameLst>
                                      </p:cBhvr>
                                      <p:rCtr x="0" y="3056"/>
                                    </p:animMotion>
                                  </p:childTnLst>
                                </p:cTn>
                              </p:par>
                              <p:par>
                                <p:cTn id="10" presetID="22" presetClass="entr" presetSubtype="4"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decel="100000" fill="hold" grpId="1" nodeType="withEffect">
                                  <p:stCondLst>
                                    <p:cond delay="0"/>
                                  </p:stCondLst>
                                  <p:childTnLst>
                                    <p:animMotion origin="layout" path="M 4.4192E-6 -0.04494 L 4.4192E-6 -6.58193E-7 " pathEditMode="relative" rAng="0" ptsTypes="AA">
                                      <p:cBhvr>
                                        <p:cTn id="18" dur="600" fill="hold"/>
                                        <p:tgtEl>
                                          <p:spTgt spid="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EA0072-0227-4AFA-AF28-FD3BC8C79ECF}"/>
              </a:ext>
            </a:extLst>
          </p:cNvPr>
          <p:cNvSpPr txBox="1"/>
          <p:nvPr/>
        </p:nvSpPr>
        <p:spPr>
          <a:xfrm>
            <a:off x="6530699" y="1411237"/>
            <a:ext cx="2613301" cy="2403222"/>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Amazon Rekognition does not flag content as “safe” or “unsafe”</a:t>
            </a:r>
          </a:p>
          <a:p>
            <a:pPr>
              <a:lnSpc>
                <a:spcPct val="90000"/>
              </a:lnSpc>
              <a:spcAft>
                <a:spcPts val="1125"/>
              </a:spcAft>
            </a:pPr>
            <a:r>
              <a:rPr lang="en-US" sz="1500" dirty="0">
                <a:gradFill>
                  <a:gsLst>
                    <a:gs pos="2917">
                      <a:schemeClr val="tx1"/>
                    </a:gs>
                    <a:gs pos="30000">
                      <a:schemeClr val="tx1"/>
                    </a:gs>
                  </a:gsLst>
                  <a:lin ang="5400000" scaled="0"/>
                </a:gradFill>
              </a:rPr>
              <a:t>Instead, you get granular output </a:t>
            </a:r>
            <a:br>
              <a:rPr lang="en-US" sz="1500" dirty="0">
                <a:gradFill>
                  <a:gsLst>
                    <a:gs pos="2917">
                      <a:schemeClr val="tx1"/>
                    </a:gs>
                    <a:gs pos="30000">
                      <a:schemeClr val="tx1"/>
                    </a:gs>
                  </a:gsLst>
                  <a:lin ang="5400000" scaled="0"/>
                </a:gradFill>
              </a:rPr>
            </a:br>
            <a:r>
              <a:rPr lang="en-US" sz="1500" dirty="0">
                <a:gradFill>
                  <a:gsLst>
                    <a:gs pos="2917">
                      <a:schemeClr val="tx1"/>
                    </a:gs>
                    <a:gs pos="30000">
                      <a:schemeClr val="tx1"/>
                    </a:gs>
                  </a:gsLst>
                  <a:lin ang="5400000" scaled="0"/>
                </a:gradFill>
              </a:rPr>
              <a:t>about the nature of the content. You can apply your own policies that define what is safe for your customers.</a:t>
            </a:r>
          </a:p>
        </p:txBody>
      </p:sp>
      <p:cxnSp>
        <p:nvCxnSpPr>
          <p:cNvPr id="9" name="Straight Connector 8">
            <a:extLst>
              <a:ext uri="{FF2B5EF4-FFF2-40B4-BE49-F238E27FC236}">
                <a16:creationId xmlns:a16="http://schemas.microsoft.com/office/drawing/2014/main" id="{E9489BAA-27E0-4828-8FB2-FAB44EE038DA}"/>
              </a:ext>
            </a:extLst>
          </p:cNvPr>
          <p:cNvCxnSpPr>
            <a:cxnSpLocks/>
          </p:cNvCxnSpPr>
          <p:nvPr/>
        </p:nvCxnSpPr>
        <p:spPr>
          <a:xfrm>
            <a:off x="6431280" y="894095"/>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F26F0ED-C36F-9C45-B797-59E4089BD54C}"/>
              </a:ext>
            </a:extLst>
          </p:cNvPr>
          <p:cNvSpPr txBox="1">
            <a:spLocks/>
          </p:cNvSpPr>
          <p:nvPr/>
        </p:nvSpPr>
        <p:spPr>
          <a:xfrm>
            <a:off x="201930" y="217133"/>
            <a:ext cx="8741880" cy="976894"/>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400" dirty="0">
                <a:latin typeface="+mj-lt"/>
              </a:rPr>
              <a:t>Content Moderation</a:t>
            </a:r>
          </a:p>
        </p:txBody>
      </p:sp>
      <p:graphicFrame>
        <p:nvGraphicFramePr>
          <p:cNvPr id="6" name="Table 5">
            <a:extLst>
              <a:ext uri="{FF2B5EF4-FFF2-40B4-BE49-F238E27FC236}">
                <a16:creationId xmlns:a16="http://schemas.microsoft.com/office/drawing/2014/main" id="{4452E21C-AAA9-044A-B2A0-7868493A2E35}"/>
              </a:ext>
            </a:extLst>
          </p:cNvPr>
          <p:cNvGraphicFramePr>
            <a:graphicFrameLocks noGrp="1"/>
          </p:cNvGraphicFramePr>
          <p:nvPr>
            <p:extLst>
              <p:ext uri="{D42A27DB-BD31-4B8C-83A1-F6EECF244321}">
                <p14:modId xmlns:p14="http://schemas.microsoft.com/office/powerpoint/2010/main" val="55828620"/>
              </p:ext>
            </p:extLst>
          </p:nvPr>
        </p:nvGraphicFramePr>
        <p:xfrm>
          <a:off x="257595" y="798781"/>
          <a:ext cx="3187894" cy="3628136"/>
        </p:xfrm>
        <a:graphic>
          <a:graphicData uri="http://schemas.openxmlformats.org/drawingml/2006/table">
            <a:tbl>
              <a:tblPr firstRow="1" bandRow="1">
                <a:tableStyleId>{073A0DAA-6AF3-43AB-8588-CEC1D06C72B9}</a:tableStyleId>
              </a:tblPr>
              <a:tblGrid>
                <a:gridCol w="1307480">
                  <a:extLst>
                    <a:ext uri="{9D8B030D-6E8A-4147-A177-3AD203B41FA5}">
                      <a16:colId xmlns:a16="http://schemas.microsoft.com/office/drawing/2014/main" val="18756509"/>
                    </a:ext>
                  </a:extLst>
                </a:gridCol>
                <a:gridCol w="1880414">
                  <a:extLst>
                    <a:ext uri="{9D8B030D-6E8A-4147-A177-3AD203B41FA5}">
                      <a16:colId xmlns:a16="http://schemas.microsoft.com/office/drawing/2014/main" val="1225772330"/>
                    </a:ext>
                  </a:extLst>
                </a:gridCol>
              </a:tblGrid>
              <a:tr h="186906">
                <a:tc>
                  <a:txBody>
                    <a:bodyPr/>
                    <a:lstStyle>
                      <a:lvl1pPr marL="0" algn="l" defTabSz="457200" rtl="0" eaLnBrk="1" latinLnBrk="0" hangingPunct="1">
                        <a:defRPr sz="1800" b="1" kern="1200">
                          <a:solidFill>
                            <a:schemeClr val="lt1"/>
                          </a:solidFill>
                          <a:latin typeface="Amazon Ember"/>
                        </a:defRPr>
                      </a:lvl1pPr>
                      <a:lvl2pPr marL="457200" algn="l" defTabSz="457200" rtl="0" eaLnBrk="1" latinLnBrk="0" hangingPunct="1">
                        <a:defRPr sz="1800" b="1" kern="1200">
                          <a:solidFill>
                            <a:schemeClr val="lt1"/>
                          </a:solidFill>
                          <a:latin typeface="Amazon Ember"/>
                        </a:defRPr>
                      </a:lvl2pPr>
                      <a:lvl3pPr marL="914400" algn="l" defTabSz="457200" rtl="0" eaLnBrk="1" latinLnBrk="0" hangingPunct="1">
                        <a:defRPr sz="1800" b="1" kern="1200">
                          <a:solidFill>
                            <a:schemeClr val="lt1"/>
                          </a:solidFill>
                          <a:latin typeface="Amazon Ember"/>
                        </a:defRPr>
                      </a:lvl3pPr>
                      <a:lvl4pPr marL="1371600" algn="l" defTabSz="457200" rtl="0" eaLnBrk="1" latinLnBrk="0" hangingPunct="1">
                        <a:defRPr sz="1800" b="1" kern="1200">
                          <a:solidFill>
                            <a:schemeClr val="lt1"/>
                          </a:solidFill>
                          <a:latin typeface="Amazon Ember"/>
                        </a:defRPr>
                      </a:lvl4pPr>
                      <a:lvl5pPr marL="1828800" algn="l" defTabSz="457200" rtl="0" eaLnBrk="1" latinLnBrk="0" hangingPunct="1">
                        <a:defRPr sz="1800" b="1" kern="1200">
                          <a:solidFill>
                            <a:schemeClr val="lt1"/>
                          </a:solidFill>
                          <a:latin typeface="Amazon Ember"/>
                        </a:defRPr>
                      </a:lvl5pPr>
                      <a:lvl6pPr marL="2286000" algn="l" defTabSz="457200" rtl="0" eaLnBrk="1" latinLnBrk="0" hangingPunct="1">
                        <a:defRPr sz="1800" b="1" kern="1200">
                          <a:solidFill>
                            <a:schemeClr val="lt1"/>
                          </a:solidFill>
                          <a:latin typeface="Amazon Ember"/>
                        </a:defRPr>
                      </a:lvl6pPr>
                      <a:lvl7pPr marL="2743200" algn="l" defTabSz="457200" rtl="0" eaLnBrk="1" latinLnBrk="0" hangingPunct="1">
                        <a:defRPr sz="1800" b="1" kern="1200">
                          <a:solidFill>
                            <a:schemeClr val="lt1"/>
                          </a:solidFill>
                          <a:latin typeface="Amazon Ember"/>
                        </a:defRPr>
                      </a:lvl7pPr>
                      <a:lvl8pPr marL="3200400" algn="l" defTabSz="457200" rtl="0" eaLnBrk="1" latinLnBrk="0" hangingPunct="1">
                        <a:defRPr sz="1800" b="1" kern="1200">
                          <a:solidFill>
                            <a:schemeClr val="lt1"/>
                          </a:solidFill>
                          <a:latin typeface="Amazon Ember"/>
                        </a:defRPr>
                      </a:lvl8pPr>
                      <a:lvl9pPr marL="3657600" algn="l" defTabSz="457200" rtl="0" eaLnBrk="1" latinLnBrk="0" hangingPunct="1">
                        <a:defRPr sz="1800" b="1" kern="1200">
                          <a:solidFill>
                            <a:schemeClr val="lt1"/>
                          </a:solidFill>
                          <a:latin typeface="Amazon Ember"/>
                        </a:defRPr>
                      </a:lvl9pPr>
                    </a:lstStyle>
                    <a:p>
                      <a:pPr marL="0" marR="0" algn="l">
                        <a:lnSpc>
                          <a:spcPct val="90000"/>
                        </a:lnSpc>
                        <a:spcBef>
                          <a:spcPts val="0"/>
                        </a:spcBef>
                        <a:spcAft>
                          <a:spcPts val="0"/>
                        </a:spcAft>
                      </a:pPr>
                      <a:r>
                        <a:rPr lang="en-US" sz="900" dirty="0">
                          <a:solidFill>
                            <a:schemeClr val="tx1"/>
                          </a:solidFill>
                          <a:effectLst/>
                        </a:rPr>
                        <a:t>Top-level category</a:t>
                      </a:r>
                      <a:endParaRPr lang="en-US" sz="900" b="1" dirty="0">
                        <a:solidFill>
                          <a:schemeClr val="tx1"/>
                        </a:solidFill>
                        <a:effectLst/>
                        <a:latin typeface="Calibri" panose="020F0502020204030204" pitchFamily="34" charset="0"/>
                      </a:endParaRPr>
                    </a:p>
                  </a:txBody>
                  <a:tcPr marL="57150" marR="57150" marT="57150" marB="57150">
                    <a:noFill/>
                  </a:tcPr>
                </a:tc>
                <a:tc>
                  <a:txBody>
                    <a:bodyPr/>
                    <a:lstStyle>
                      <a:lvl1pPr marL="0" algn="l" defTabSz="457200" rtl="0" eaLnBrk="1" latinLnBrk="0" hangingPunct="1">
                        <a:defRPr sz="1800" b="1" kern="1200">
                          <a:solidFill>
                            <a:schemeClr val="lt1"/>
                          </a:solidFill>
                          <a:latin typeface="Amazon Ember"/>
                        </a:defRPr>
                      </a:lvl1pPr>
                      <a:lvl2pPr marL="457200" algn="l" defTabSz="457200" rtl="0" eaLnBrk="1" latinLnBrk="0" hangingPunct="1">
                        <a:defRPr sz="1800" b="1" kern="1200">
                          <a:solidFill>
                            <a:schemeClr val="lt1"/>
                          </a:solidFill>
                          <a:latin typeface="Amazon Ember"/>
                        </a:defRPr>
                      </a:lvl2pPr>
                      <a:lvl3pPr marL="914400" algn="l" defTabSz="457200" rtl="0" eaLnBrk="1" latinLnBrk="0" hangingPunct="1">
                        <a:defRPr sz="1800" b="1" kern="1200">
                          <a:solidFill>
                            <a:schemeClr val="lt1"/>
                          </a:solidFill>
                          <a:latin typeface="Amazon Ember"/>
                        </a:defRPr>
                      </a:lvl3pPr>
                      <a:lvl4pPr marL="1371600" algn="l" defTabSz="457200" rtl="0" eaLnBrk="1" latinLnBrk="0" hangingPunct="1">
                        <a:defRPr sz="1800" b="1" kern="1200">
                          <a:solidFill>
                            <a:schemeClr val="lt1"/>
                          </a:solidFill>
                          <a:latin typeface="Amazon Ember"/>
                        </a:defRPr>
                      </a:lvl4pPr>
                      <a:lvl5pPr marL="1828800" algn="l" defTabSz="457200" rtl="0" eaLnBrk="1" latinLnBrk="0" hangingPunct="1">
                        <a:defRPr sz="1800" b="1" kern="1200">
                          <a:solidFill>
                            <a:schemeClr val="lt1"/>
                          </a:solidFill>
                          <a:latin typeface="Amazon Ember"/>
                        </a:defRPr>
                      </a:lvl5pPr>
                      <a:lvl6pPr marL="2286000" algn="l" defTabSz="457200" rtl="0" eaLnBrk="1" latinLnBrk="0" hangingPunct="1">
                        <a:defRPr sz="1800" b="1" kern="1200">
                          <a:solidFill>
                            <a:schemeClr val="lt1"/>
                          </a:solidFill>
                          <a:latin typeface="Amazon Ember"/>
                        </a:defRPr>
                      </a:lvl6pPr>
                      <a:lvl7pPr marL="2743200" algn="l" defTabSz="457200" rtl="0" eaLnBrk="1" latinLnBrk="0" hangingPunct="1">
                        <a:defRPr sz="1800" b="1" kern="1200">
                          <a:solidFill>
                            <a:schemeClr val="lt1"/>
                          </a:solidFill>
                          <a:latin typeface="Amazon Ember"/>
                        </a:defRPr>
                      </a:lvl7pPr>
                      <a:lvl8pPr marL="3200400" algn="l" defTabSz="457200" rtl="0" eaLnBrk="1" latinLnBrk="0" hangingPunct="1">
                        <a:defRPr sz="1800" b="1" kern="1200">
                          <a:solidFill>
                            <a:schemeClr val="lt1"/>
                          </a:solidFill>
                          <a:latin typeface="Amazon Ember"/>
                        </a:defRPr>
                      </a:lvl8pPr>
                      <a:lvl9pPr marL="3657600" algn="l" defTabSz="457200" rtl="0" eaLnBrk="1" latinLnBrk="0" hangingPunct="1">
                        <a:defRPr sz="1800" b="1" kern="1200">
                          <a:solidFill>
                            <a:schemeClr val="lt1"/>
                          </a:solidFill>
                          <a:latin typeface="Amazon Ember"/>
                        </a:defRPr>
                      </a:lvl9pPr>
                    </a:lstStyle>
                    <a:p>
                      <a:pPr marL="0" marR="0" algn="l">
                        <a:lnSpc>
                          <a:spcPct val="90000"/>
                        </a:lnSpc>
                        <a:spcBef>
                          <a:spcPts val="0"/>
                        </a:spcBef>
                        <a:spcAft>
                          <a:spcPts val="0"/>
                        </a:spcAft>
                      </a:pPr>
                      <a:r>
                        <a:rPr lang="en-US" sz="900" dirty="0">
                          <a:solidFill>
                            <a:schemeClr val="tx1"/>
                          </a:solidFill>
                          <a:effectLst/>
                        </a:rPr>
                        <a:t>Second-level category</a:t>
                      </a:r>
                      <a:endParaRPr lang="en-US" sz="900" b="1" dirty="0">
                        <a:solidFill>
                          <a:schemeClr val="tx1"/>
                        </a:solidFill>
                        <a:effectLst/>
                        <a:latin typeface="Calibri" panose="020F0502020204030204" pitchFamily="34" charset="0"/>
                      </a:endParaRPr>
                    </a:p>
                  </a:txBody>
                  <a:tcPr marL="57150" marR="57150" marT="57150" marB="57150">
                    <a:noFill/>
                  </a:tcPr>
                </a:tc>
                <a:extLst>
                  <a:ext uri="{0D108BD9-81ED-4DB2-BD59-A6C34878D82A}">
                    <a16:rowId xmlns:a16="http://schemas.microsoft.com/office/drawing/2014/main" val="1453707368"/>
                  </a:ext>
                </a:extLst>
              </a:tr>
              <a:tr h="871830">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nSpc>
                          <a:spcPct val="90000"/>
                        </a:lnSpc>
                        <a:spcBef>
                          <a:spcPts val="0"/>
                        </a:spcBef>
                        <a:spcAft>
                          <a:spcPts val="0"/>
                        </a:spcAft>
                      </a:pPr>
                      <a:r>
                        <a:rPr lang="en-US" sz="900" dirty="0">
                          <a:solidFill>
                            <a:schemeClr val="tx1"/>
                          </a:solidFill>
                          <a:effectLst/>
                        </a:rPr>
                        <a:t>Explicit Nudity</a:t>
                      </a:r>
                      <a:endParaRPr lang="en-US" sz="900" b="0" dirty="0">
                        <a:solidFill>
                          <a:schemeClr val="tx1"/>
                        </a:solidFill>
                        <a:effectLst/>
                        <a:latin typeface="+mn-lt"/>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nSpc>
                          <a:spcPct val="90000"/>
                        </a:lnSpc>
                        <a:spcBef>
                          <a:spcPts val="432"/>
                        </a:spcBef>
                        <a:spcAft>
                          <a:spcPts val="0"/>
                        </a:spcAft>
                        <a:buFont typeface="Arial" panose="020B0604020202020204" pitchFamily="34" charset="0"/>
                        <a:buNone/>
                      </a:pPr>
                      <a:r>
                        <a:rPr lang="en-US" sz="900" dirty="0">
                          <a:solidFill>
                            <a:schemeClr val="tx1"/>
                          </a:solidFill>
                          <a:effectLst/>
                        </a:rPr>
                        <a:t>Nudity</a:t>
                      </a:r>
                    </a:p>
                    <a:p>
                      <a:pPr marL="0" marR="0" indent="0">
                        <a:lnSpc>
                          <a:spcPct val="90000"/>
                        </a:lnSpc>
                        <a:spcBef>
                          <a:spcPts val="432"/>
                        </a:spcBef>
                        <a:spcAft>
                          <a:spcPts val="0"/>
                        </a:spcAft>
                        <a:buFont typeface="Arial" panose="020B0604020202020204" pitchFamily="34" charset="0"/>
                        <a:buNone/>
                      </a:pPr>
                      <a:r>
                        <a:rPr lang="en-US" sz="900" dirty="0">
                          <a:solidFill>
                            <a:schemeClr val="tx1"/>
                          </a:solidFill>
                          <a:effectLst/>
                        </a:rPr>
                        <a:t>Graphic Male Nudity</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Graphic Female Nudity</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Sexual Activity</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Illustrated Nudity </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Adult Toys</a:t>
                      </a:r>
                      <a:endParaRPr lang="en-US" sz="9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526654284"/>
                  </a:ext>
                </a:extLst>
              </a:tr>
              <a:tr h="597860">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nSpc>
                          <a:spcPct val="90000"/>
                        </a:lnSpc>
                        <a:spcBef>
                          <a:spcPts val="0"/>
                        </a:spcBef>
                        <a:spcAft>
                          <a:spcPts val="0"/>
                        </a:spcAft>
                      </a:pPr>
                      <a:r>
                        <a:rPr lang="en-US" sz="900" dirty="0">
                          <a:solidFill>
                            <a:schemeClr val="tx1"/>
                          </a:solidFill>
                          <a:effectLst/>
                        </a:rPr>
                        <a:t>Suggestive</a:t>
                      </a:r>
                      <a:endParaRPr lang="en-US" sz="900" b="0" dirty="0">
                        <a:solidFill>
                          <a:schemeClr val="tx1"/>
                        </a:solidFill>
                        <a:effectLst/>
                        <a:latin typeface="+mn-lt"/>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Female Swimwear Or Underwear</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Male Swimwear Or Underwear</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Partial Nudity</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Revealing Clothes</a:t>
                      </a:r>
                      <a:endParaRPr lang="en-US" sz="9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4101165468"/>
                  </a:ext>
                </a:extLst>
              </a:tr>
              <a:tr h="734845">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nSpc>
                          <a:spcPct val="90000"/>
                        </a:lnSpc>
                        <a:spcBef>
                          <a:spcPts val="0"/>
                        </a:spcBef>
                        <a:spcAft>
                          <a:spcPts val="0"/>
                        </a:spcAft>
                      </a:pPr>
                      <a:r>
                        <a:rPr lang="en-US" sz="900" dirty="0">
                          <a:solidFill>
                            <a:schemeClr val="tx1"/>
                          </a:solidFill>
                          <a:effectLst/>
                        </a:rPr>
                        <a:t>Violence</a:t>
                      </a:r>
                      <a:endParaRPr lang="en-US" sz="900" b="0" dirty="0">
                        <a:solidFill>
                          <a:schemeClr val="tx1"/>
                        </a:solidFill>
                        <a:effectLst/>
                        <a:latin typeface="+mn-lt"/>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Graphic Violence Or Gore</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Physical Violence</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Weapon Violence</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Weapons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Self Injury</a:t>
                      </a:r>
                      <a:endParaRPr lang="en-US" sz="9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1089691311"/>
                  </a:ext>
                </a:extLst>
              </a:tr>
              <a:tr h="460876">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nSpc>
                          <a:spcPct val="90000"/>
                        </a:lnSpc>
                        <a:spcBef>
                          <a:spcPts val="0"/>
                        </a:spcBef>
                        <a:spcAft>
                          <a:spcPts val="0"/>
                        </a:spcAft>
                      </a:pPr>
                      <a:r>
                        <a:rPr lang="en-US" sz="900" dirty="0">
                          <a:solidFill>
                            <a:schemeClr val="tx1"/>
                          </a:solidFill>
                          <a:effectLst/>
                        </a:rPr>
                        <a:t>Visually Disturbing</a:t>
                      </a:r>
                      <a:endParaRPr lang="en-US" sz="900" b="0" dirty="0">
                        <a:solidFill>
                          <a:schemeClr val="tx1"/>
                        </a:solidFill>
                        <a:effectLst/>
                        <a:latin typeface="+mn-lt"/>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Emaciated Bodies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Corpses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Hanging</a:t>
                      </a:r>
                      <a:endParaRPr lang="en-US" sz="9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211107513"/>
                  </a:ext>
                </a:extLst>
              </a:tr>
            </a:tbl>
          </a:graphicData>
        </a:graphic>
      </p:graphicFrame>
      <p:graphicFrame>
        <p:nvGraphicFramePr>
          <p:cNvPr id="11" name="Table 10">
            <a:extLst>
              <a:ext uri="{FF2B5EF4-FFF2-40B4-BE49-F238E27FC236}">
                <a16:creationId xmlns:a16="http://schemas.microsoft.com/office/drawing/2014/main" id="{53EAD9B1-DBA6-4445-87F8-D6BDD2370C01}"/>
              </a:ext>
            </a:extLst>
          </p:cNvPr>
          <p:cNvGraphicFramePr>
            <a:graphicFrameLocks noGrp="1"/>
          </p:cNvGraphicFramePr>
          <p:nvPr>
            <p:extLst>
              <p:ext uri="{D42A27DB-BD31-4B8C-83A1-F6EECF244321}">
                <p14:modId xmlns:p14="http://schemas.microsoft.com/office/powerpoint/2010/main" val="2933745689"/>
              </p:ext>
            </p:extLst>
          </p:nvPr>
        </p:nvGraphicFramePr>
        <p:xfrm>
          <a:off x="3520623" y="798781"/>
          <a:ext cx="2779641" cy="3628137"/>
        </p:xfrm>
        <a:graphic>
          <a:graphicData uri="http://schemas.openxmlformats.org/drawingml/2006/table">
            <a:tbl>
              <a:tblPr firstRow="1" bandRow="1">
                <a:tableStyleId>{073A0DAA-6AF3-43AB-8588-CEC1D06C72B9}</a:tableStyleId>
              </a:tblPr>
              <a:tblGrid>
                <a:gridCol w="1281123">
                  <a:extLst>
                    <a:ext uri="{9D8B030D-6E8A-4147-A177-3AD203B41FA5}">
                      <a16:colId xmlns:a16="http://schemas.microsoft.com/office/drawing/2014/main" val="18756509"/>
                    </a:ext>
                  </a:extLst>
                </a:gridCol>
                <a:gridCol w="1498518">
                  <a:extLst>
                    <a:ext uri="{9D8B030D-6E8A-4147-A177-3AD203B41FA5}">
                      <a16:colId xmlns:a16="http://schemas.microsoft.com/office/drawing/2014/main" val="1225772330"/>
                    </a:ext>
                  </a:extLst>
                </a:gridCol>
              </a:tblGrid>
              <a:tr h="244791">
                <a:tc>
                  <a:txBody>
                    <a:bodyPr/>
                    <a:lstStyle>
                      <a:lvl1pPr marL="0" algn="l" defTabSz="457200" rtl="0" eaLnBrk="1" latinLnBrk="0" hangingPunct="1">
                        <a:defRPr sz="1800" b="1" kern="1200">
                          <a:solidFill>
                            <a:schemeClr val="lt1"/>
                          </a:solidFill>
                          <a:latin typeface="Amazon Ember"/>
                        </a:defRPr>
                      </a:lvl1pPr>
                      <a:lvl2pPr marL="457200" algn="l" defTabSz="457200" rtl="0" eaLnBrk="1" latinLnBrk="0" hangingPunct="1">
                        <a:defRPr sz="1800" b="1" kern="1200">
                          <a:solidFill>
                            <a:schemeClr val="lt1"/>
                          </a:solidFill>
                          <a:latin typeface="Amazon Ember"/>
                        </a:defRPr>
                      </a:lvl2pPr>
                      <a:lvl3pPr marL="914400" algn="l" defTabSz="457200" rtl="0" eaLnBrk="1" latinLnBrk="0" hangingPunct="1">
                        <a:defRPr sz="1800" b="1" kern="1200">
                          <a:solidFill>
                            <a:schemeClr val="lt1"/>
                          </a:solidFill>
                          <a:latin typeface="Amazon Ember"/>
                        </a:defRPr>
                      </a:lvl3pPr>
                      <a:lvl4pPr marL="1371600" algn="l" defTabSz="457200" rtl="0" eaLnBrk="1" latinLnBrk="0" hangingPunct="1">
                        <a:defRPr sz="1800" b="1" kern="1200">
                          <a:solidFill>
                            <a:schemeClr val="lt1"/>
                          </a:solidFill>
                          <a:latin typeface="Amazon Ember"/>
                        </a:defRPr>
                      </a:lvl4pPr>
                      <a:lvl5pPr marL="1828800" algn="l" defTabSz="457200" rtl="0" eaLnBrk="1" latinLnBrk="0" hangingPunct="1">
                        <a:defRPr sz="1800" b="1" kern="1200">
                          <a:solidFill>
                            <a:schemeClr val="lt1"/>
                          </a:solidFill>
                          <a:latin typeface="Amazon Ember"/>
                        </a:defRPr>
                      </a:lvl5pPr>
                      <a:lvl6pPr marL="2286000" algn="l" defTabSz="457200" rtl="0" eaLnBrk="1" latinLnBrk="0" hangingPunct="1">
                        <a:defRPr sz="1800" b="1" kern="1200">
                          <a:solidFill>
                            <a:schemeClr val="lt1"/>
                          </a:solidFill>
                          <a:latin typeface="Amazon Ember"/>
                        </a:defRPr>
                      </a:lvl6pPr>
                      <a:lvl7pPr marL="2743200" algn="l" defTabSz="457200" rtl="0" eaLnBrk="1" latinLnBrk="0" hangingPunct="1">
                        <a:defRPr sz="1800" b="1" kern="1200">
                          <a:solidFill>
                            <a:schemeClr val="lt1"/>
                          </a:solidFill>
                          <a:latin typeface="Amazon Ember"/>
                        </a:defRPr>
                      </a:lvl7pPr>
                      <a:lvl8pPr marL="3200400" algn="l" defTabSz="457200" rtl="0" eaLnBrk="1" latinLnBrk="0" hangingPunct="1">
                        <a:defRPr sz="1800" b="1" kern="1200">
                          <a:solidFill>
                            <a:schemeClr val="lt1"/>
                          </a:solidFill>
                          <a:latin typeface="Amazon Ember"/>
                        </a:defRPr>
                      </a:lvl8pPr>
                      <a:lvl9pPr marL="3657600" algn="l" defTabSz="457200" rtl="0" eaLnBrk="1" latinLnBrk="0" hangingPunct="1">
                        <a:defRPr sz="1800" b="1" kern="1200">
                          <a:solidFill>
                            <a:schemeClr val="lt1"/>
                          </a:solidFill>
                          <a:latin typeface="Amazon Ember"/>
                        </a:defRPr>
                      </a:lvl9pPr>
                    </a:lstStyle>
                    <a:p>
                      <a:pPr marL="0" marR="0" algn="l">
                        <a:lnSpc>
                          <a:spcPct val="90000"/>
                        </a:lnSpc>
                        <a:spcBef>
                          <a:spcPts val="0"/>
                        </a:spcBef>
                        <a:spcAft>
                          <a:spcPts val="0"/>
                        </a:spcAft>
                      </a:pPr>
                      <a:r>
                        <a:rPr lang="en-US" sz="900" dirty="0">
                          <a:solidFill>
                            <a:schemeClr val="tx1"/>
                          </a:solidFill>
                          <a:effectLst/>
                          <a:latin typeface="+mj-lt"/>
                        </a:rPr>
                        <a:t>Top-level category</a:t>
                      </a:r>
                      <a:endParaRPr lang="en-US" sz="900" b="1" dirty="0">
                        <a:solidFill>
                          <a:schemeClr val="tx1"/>
                        </a:solidFill>
                        <a:effectLst/>
                        <a:latin typeface="+mj-lt"/>
                      </a:endParaRPr>
                    </a:p>
                  </a:txBody>
                  <a:tcPr marL="57150" marR="57150" marT="57150" marB="57150">
                    <a:noFill/>
                  </a:tcPr>
                </a:tc>
                <a:tc>
                  <a:txBody>
                    <a:bodyPr/>
                    <a:lstStyle>
                      <a:lvl1pPr marL="0" algn="l" defTabSz="457200" rtl="0" eaLnBrk="1" latinLnBrk="0" hangingPunct="1">
                        <a:defRPr sz="1800" b="1" kern="1200">
                          <a:solidFill>
                            <a:schemeClr val="lt1"/>
                          </a:solidFill>
                          <a:latin typeface="Amazon Ember"/>
                        </a:defRPr>
                      </a:lvl1pPr>
                      <a:lvl2pPr marL="457200" algn="l" defTabSz="457200" rtl="0" eaLnBrk="1" latinLnBrk="0" hangingPunct="1">
                        <a:defRPr sz="1800" b="1" kern="1200">
                          <a:solidFill>
                            <a:schemeClr val="lt1"/>
                          </a:solidFill>
                          <a:latin typeface="Amazon Ember"/>
                        </a:defRPr>
                      </a:lvl2pPr>
                      <a:lvl3pPr marL="914400" algn="l" defTabSz="457200" rtl="0" eaLnBrk="1" latinLnBrk="0" hangingPunct="1">
                        <a:defRPr sz="1800" b="1" kern="1200">
                          <a:solidFill>
                            <a:schemeClr val="lt1"/>
                          </a:solidFill>
                          <a:latin typeface="Amazon Ember"/>
                        </a:defRPr>
                      </a:lvl3pPr>
                      <a:lvl4pPr marL="1371600" algn="l" defTabSz="457200" rtl="0" eaLnBrk="1" latinLnBrk="0" hangingPunct="1">
                        <a:defRPr sz="1800" b="1" kern="1200">
                          <a:solidFill>
                            <a:schemeClr val="lt1"/>
                          </a:solidFill>
                          <a:latin typeface="Amazon Ember"/>
                        </a:defRPr>
                      </a:lvl4pPr>
                      <a:lvl5pPr marL="1828800" algn="l" defTabSz="457200" rtl="0" eaLnBrk="1" latinLnBrk="0" hangingPunct="1">
                        <a:defRPr sz="1800" b="1" kern="1200">
                          <a:solidFill>
                            <a:schemeClr val="lt1"/>
                          </a:solidFill>
                          <a:latin typeface="Amazon Ember"/>
                        </a:defRPr>
                      </a:lvl5pPr>
                      <a:lvl6pPr marL="2286000" algn="l" defTabSz="457200" rtl="0" eaLnBrk="1" latinLnBrk="0" hangingPunct="1">
                        <a:defRPr sz="1800" b="1" kern="1200">
                          <a:solidFill>
                            <a:schemeClr val="lt1"/>
                          </a:solidFill>
                          <a:latin typeface="Amazon Ember"/>
                        </a:defRPr>
                      </a:lvl6pPr>
                      <a:lvl7pPr marL="2743200" algn="l" defTabSz="457200" rtl="0" eaLnBrk="1" latinLnBrk="0" hangingPunct="1">
                        <a:defRPr sz="1800" b="1" kern="1200">
                          <a:solidFill>
                            <a:schemeClr val="lt1"/>
                          </a:solidFill>
                          <a:latin typeface="Amazon Ember"/>
                        </a:defRPr>
                      </a:lvl7pPr>
                      <a:lvl8pPr marL="3200400" algn="l" defTabSz="457200" rtl="0" eaLnBrk="1" latinLnBrk="0" hangingPunct="1">
                        <a:defRPr sz="1800" b="1" kern="1200">
                          <a:solidFill>
                            <a:schemeClr val="lt1"/>
                          </a:solidFill>
                          <a:latin typeface="Amazon Ember"/>
                        </a:defRPr>
                      </a:lvl8pPr>
                      <a:lvl9pPr marL="3657600" algn="l" defTabSz="457200" rtl="0" eaLnBrk="1" latinLnBrk="0" hangingPunct="1">
                        <a:defRPr sz="1800" b="1" kern="1200">
                          <a:solidFill>
                            <a:schemeClr val="lt1"/>
                          </a:solidFill>
                          <a:latin typeface="Amazon Ember"/>
                        </a:defRPr>
                      </a:lvl9pPr>
                    </a:lstStyle>
                    <a:p>
                      <a:pPr marL="0" marR="0" algn="l">
                        <a:lnSpc>
                          <a:spcPct val="90000"/>
                        </a:lnSpc>
                        <a:spcBef>
                          <a:spcPts val="0"/>
                        </a:spcBef>
                        <a:spcAft>
                          <a:spcPts val="0"/>
                        </a:spcAft>
                      </a:pPr>
                      <a:r>
                        <a:rPr lang="en-US" sz="900" dirty="0">
                          <a:solidFill>
                            <a:schemeClr val="tx1"/>
                          </a:solidFill>
                          <a:effectLst/>
                          <a:latin typeface="+mj-lt"/>
                        </a:rPr>
                        <a:t>Second-level category</a:t>
                      </a:r>
                      <a:endParaRPr lang="en-US" sz="900" b="1" dirty="0">
                        <a:solidFill>
                          <a:schemeClr val="tx1"/>
                        </a:solidFill>
                        <a:effectLst/>
                        <a:latin typeface="+mj-lt"/>
                      </a:endParaRPr>
                    </a:p>
                  </a:txBody>
                  <a:tcPr marL="57150" marR="57150" marT="57150" marB="57150">
                    <a:noFill/>
                  </a:tcPr>
                </a:tc>
                <a:extLst>
                  <a:ext uri="{0D108BD9-81ED-4DB2-BD59-A6C34878D82A}">
                    <a16:rowId xmlns:a16="http://schemas.microsoft.com/office/drawing/2014/main" val="1453707368"/>
                  </a:ext>
                </a:extLst>
              </a:tr>
              <a:tr h="293144">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Rude Gestures</a:t>
                      </a:r>
                      <a:endParaRPr lang="en-US" sz="900" b="0" kern="1200" dirty="0">
                        <a:solidFill>
                          <a:schemeClr val="tx1"/>
                        </a:solidFill>
                        <a:effectLst/>
                        <a:latin typeface="+mj-lt"/>
                        <a:ea typeface="+mn-ea"/>
                        <a:cs typeface="+mn-cs"/>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Middle Finger</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526654284"/>
                  </a:ext>
                </a:extLst>
              </a:tr>
              <a:tr h="1019427">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Drugs</a:t>
                      </a:r>
                      <a:endParaRPr lang="en-US" sz="900" b="0" kern="1200" dirty="0">
                        <a:solidFill>
                          <a:schemeClr val="tx1"/>
                        </a:solidFill>
                        <a:effectLst/>
                        <a:latin typeface="+mj-lt"/>
                        <a:ea typeface="+mn-ea"/>
                        <a:cs typeface="+mn-cs"/>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Drug Products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Drug Use</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Pills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Drug Paraphernalia</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4101165468"/>
                  </a:ext>
                </a:extLst>
              </a:tr>
              <a:tr h="507992">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Tobacco</a:t>
                      </a:r>
                      <a:endParaRPr lang="en-US" sz="900" b="0" kern="1200" dirty="0">
                        <a:solidFill>
                          <a:schemeClr val="tx1"/>
                        </a:solidFill>
                        <a:effectLst/>
                        <a:latin typeface="+mj-lt"/>
                        <a:ea typeface="+mn-ea"/>
                        <a:cs typeface="+mn-cs"/>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Tobacco Products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Smoking</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1089691311"/>
                  </a:ext>
                </a:extLst>
              </a:tr>
              <a:tr h="528660">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Alcohol</a:t>
                      </a:r>
                      <a:endParaRPr lang="en-US" sz="900" b="0" kern="1200" dirty="0">
                        <a:solidFill>
                          <a:schemeClr val="tx1"/>
                        </a:solidFill>
                        <a:effectLst/>
                        <a:latin typeface="+mj-lt"/>
                        <a:ea typeface="+mn-ea"/>
                        <a:cs typeface="+mn-cs"/>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Alcoholic Beverages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Drinking</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211107513"/>
                  </a:ext>
                </a:extLst>
              </a:tr>
              <a:tr h="311285">
                <a:tc>
                  <a:txBody>
                    <a:body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Gambling</a:t>
                      </a:r>
                      <a:endParaRPr lang="en-US" sz="900" b="0" kern="1200" dirty="0">
                        <a:solidFill>
                          <a:schemeClr val="tx1"/>
                        </a:solidFill>
                        <a:effectLst/>
                        <a:latin typeface="+mj-lt"/>
                        <a:ea typeface="+mn-ea"/>
                        <a:cs typeface="+mn-cs"/>
                      </a:endParaRPr>
                    </a:p>
                  </a:txBody>
                  <a:tcPr marL="57150" marR="57150" marT="57150" marB="57150">
                    <a:noFill/>
                  </a:tcPr>
                </a:tc>
                <a:tc>
                  <a:txBody>
                    <a:body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Gambling</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109162164"/>
                  </a:ext>
                </a:extLst>
              </a:tr>
              <a:tr h="722838">
                <a:tc>
                  <a:txBody>
                    <a:body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Hate Symbols</a:t>
                      </a:r>
                      <a:endParaRPr lang="en-US" sz="900" b="0" kern="1200" dirty="0">
                        <a:solidFill>
                          <a:schemeClr val="tx1"/>
                        </a:solidFill>
                        <a:effectLst/>
                        <a:latin typeface="+mj-lt"/>
                        <a:ea typeface="+mn-ea"/>
                        <a:cs typeface="+mn-cs"/>
                      </a:endParaRPr>
                    </a:p>
                  </a:txBody>
                  <a:tcPr marL="57150" marR="57150" marT="57150" marB="57150">
                    <a:noFill/>
                  </a:tcPr>
                </a:tc>
                <a:tc>
                  <a:txBody>
                    <a:body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Nazi Party</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White Supremacy</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Extremist</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835607580"/>
                  </a:ext>
                </a:extLst>
              </a:tr>
            </a:tbl>
          </a:graphicData>
        </a:graphic>
      </p:graphicFrame>
    </p:spTree>
    <p:extLst>
      <p:ext uri="{BB962C8B-B14F-4D97-AF65-F5344CB8AC3E}">
        <p14:creationId xmlns:p14="http://schemas.microsoft.com/office/powerpoint/2010/main" val="389525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Text in the wild</a:t>
            </a:r>
          </a:p>
        </p:txBody>
      </p:sp>
      <p:pic>
        <p:nvPicPr>
          <p:cNvPr id="3" name="Picture 2">
            <a:extLst>
              <a:ext uri="{FF2B5EF4-FFF2-40B4-BE49-F238E27FC236}">
                <a16:creationId xmlns:a16="http://schemas.microsoft.com/office/drawing/2014/main" id="{FFDAD4DB-97A0-DE4A-AC95-F41785B60E6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06066" y="897206"/>
            <a:ext cx="1674488" cy="1716626"/>
          </a:xfrm>
          <a:prstGeom prst="rect">
            <a:avLst/>
          </a:prstGeom>
          <a:noFill/>
          <a:ln w="9525">
            <a:noFill/>
            <a:miter lim="800000"/>
            <a:headEnd/>
            <a:tailEnd/>
          </a:ln>
        </p:spPr>
      </p:pic>
      <p:pic>
        <p:nvPicPr>
          <p:cNvPr id="5" name="Picture 1">
            <a:extLst>
              <a:ext uri="{FF2B5EF4-FFF2-40B4-BE49-F238E27FC236}">
                <a16:creationId xmlns:a16="http://schemas.microsoft.com/office/drawing/2014/main" id="{AEA0CBC3-6866-774E-8C88-6D8F48B47E2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277088" y="897206"/>
            <a:ext cx="1666141" cy="1716626"/>
          </a:xfrm>
          <a:prstGeom prst="rect">
            <a:avLst/>
          </a:prstGeom>
          <a:noFill/>
          <a:ln w="9525">
            <a:noFill/>
            <a:miter lim="800000"/>
            <a:headEnd/>
            <a:tailEnd/>
          </a:ln>
        </p:spPr>
      </p:pic>
      <p:pic>
        <p:nvPicPr>
          <p:cNvPr id="12" name="Picture 11">
            <a:extLst>
              <a:ext uri="{FF2B5EF4-FFF2-40B4-BE49-F238E27FC236}">
                <a16:creationId xmlns:a16="http://schemas.microsoft.com/office/drawing/2014/main" id="{3A537F14-2BD6-3940-9344-56CFE99F48A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04752" y="2692259"/>
            <a:ext cx="3397778" cy="1560257"/>
          </a:xfrm>
          <a:prstGeom prst="rect">
            <a:avLst/>
          </a:prstGeom>
        </p:spPr>
      </p:pic>
      <p:sp>
        <p:nvSpPr>
          <p:cNvPr id="15" name="TextBox 14">
            <a:extLst>
              <a:ext uri="{FF2B5EF4-FFF2-40B4-BE49-F238E27FC236}">
                <a16:creationId xmlns:a16="http://schemas.microsoft.com/office/drawing/2014/main" id="{58F904FB-5263-4A26-AC82-CE346F6F9002}"/>
              </a:ext>
            </a:extLst>
          </p:cNvPr>
          <p:cNvSpPr txBox="1"/>
          <p:nvPr/>
        </p:nvSpPr>
        <p:spPr>
          <a:xfrm>
            <a:off x="5922839" y="1704595"/>
            <a:ext cx="2605211" cy="1987724"/>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Extract text content from real-world images in various layouts, fonts, and styles</a:t>
            </a:r>
          </a:p>
          <a:p>
            <a:pPr>
              <a:lnSpc>
                <a:spcPct val="90000"/>
              </a:lnSpc>
              <a:spcAft>
                <a:spcPts val="1125"/>
              </a:spcAft>
            </a:pPr>
            <a:r>
              <a:rPr lang="en-US" sz="1500" b="1" dirty="0">
                <a:gradFill>
                  <a:gsLst>
                    <a:gs pos="2917">
                      <a:schemeClr val="tx1"/>
                    </a:gs>
                    <a:gs pos="30000">
                      <a:schemeClr val="tx1"/>
                    </a:gs>
                  </a:gsLst>
                  <a:lin ang="5400000" scaled="0"/>
                </a:gradFill>
              </a:rPr>
              <a:t>New!</a:t>
            </a:r>
            <a:r>
              <a:rPr lang="en-US" sz="1500" dirty="0">
                <a:gradFill>
                  <a:gsLst>
                    <a:gs pos="2917">
                      <a:schemeClr val="tx1"/>
                    </a:gs>
                    <a:gs pos="30000">
                      <a:schemeClr val="tx1"/>
                    </a:gs>
                  </a:gsLst>
                  <a:lin ang="5400000" scaled="0"/>
                </a:gradFill>
              </a:rPr>
              <a:t> Expanded support for text rotated -90 to +90 degrees from the horizontal axis</a:t>
            </a:r>
          </a:p>
        </p:txBody>
      </p:sp>
      <p:cxnSp>
        <p:nvCxnSpPr>
          <p:cNvPr id="16" name="Straight Connector 15">
            <a:extLst>
              <a:ext uri="{FF2B5EF4-FFF2-40B4-BE49-F238E27FC236}">
                <a16:creationId xmlns:a16="http://schemas.microsoft.com/office/drawing/2014/main" id="{9D27C54F-6743-409A-936F-0B2FC0E95F23}"/>
              </a:ext>
            </a:extLst>
          </p:cNvPr>
          <p:cNvCxnSpPr>
            <a:cxnSpLocks/>
          </p:cNvCxnSpPr>
          <p:nvPr/>
        </p:nvCxnSpPr>
        <p:spPr>
          <a:xfrm>
            <a:off x="5767415" y="897207"/>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94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Face – Common Use Cases</a:t>
            </a:r>
          </a:p>
        </p:txBody>
      </p:sp>
      <p:cxnSp>
        <p:nvCxnSpPr>
          <p:cNvPr id="11" name="Straight Connector 10">
            <a:extLst>
              <a:ext uri="{FF2B5EF4-FFF2-40B4-BE49-F238E27FC236}">
                <a16:creationId xmlns:a16="http://schemas.microsoft.com/office/drawing/2014/main" id="{93B0711A-C6BA-2A49-98DE-CBB807A03D9B}"/>
              </a:ext>
            </a:extLst>
          </p:cNvPr>
          <p:cNvCxnSpPr/>
          <p:nvPr/>
        </p:nvCxnSpPr>
        <p:spPr>
          <a:xfrm>
            <a:off x="4572000" y="1257769"/>
            <a:ext cx="0" cy="283708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1287C0D-EF09-44C8-BDC8-D3E6C2DF45E6}"/>
              </a:ext>
            </a:extLst>
          </p:cNvPr>
          <p:cNvGrpSpPr/>
          <p:nvPr/>
        </p:nvGrpSpPr>
        <p:grpSpPr>
          <a:xfrm>
            <a:off x="4782368" y="1207954"/>
            <a:ext cx="3554375" cy="2867469"/>
            <a:chOff x="1053885" y="1941522"/>
            <a:chExt cx="5687000" cy="4587950"/>
          </a:xfrm>
        </p:grpSpPr>
        <p:pic>
          <p:nvPicPr>
            <p:cNvPr id="23" name="Picture 22" descr="A person wearing sunglasses&#10;&#10;Description automatically generated">
              <a:extLst>
                <a:ext uri="{FF2B5EF4-FFF2-40B4-BE49-F238E27FC236}">
                  <a16:creationId xmlns:a16="http://schemas.microsoft.com/office/drawing/2014/main" id="{51B7F578-AF8B-4681-AF6D-0819332B2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65741" y="1941522"/>
              <a:ext cx="4944068" cy="3120516"/>
            </a:xfrm>
            <a:prstGeom prst="rect">
              <a:avLst/>
            </a:prstGeom>
          </p:spPr>
        </p:pic>
        <p:sp>
          <p:nvSpPr>
            <p:cNvPr id="5" name="Text Placeholder 8">
              <a:extLst>
                <a:ext uri="{FF2B5EF4-FFF2-40B4-BE49-F238E27FC236}">
                  <a16:creationId xmlns:a16="http://schemas.microsoft.com/office/drawing/2014/main" id="{179D41B9-F165-9146-AD54-F878DDF92C2A}"/>
                </a:ext>
              </a:extLst>
            </p:cNvPr>
            <p:cNvSpPr txBox="1">
              <a:spLocks/>
            </p:cNvSpPr>
            <p:nvPr/>
          </p:nvSpPr>
          <p:spPr>
            <a:xfrm>
              <a:off x="1053885" y="5563053"/>
              <a:ext cx="5687000" cy="966419"/>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solidFill>
                    <a:srgbClr val="FFCC00"/>
                  </a:solidFill>
                </a:rPr>
                <a:t>Customer Analysis</a:t>
              </a:r>
            </a:p>
            <a:p>
              <a:pPr algn="ctr" defTabSz="685758"/>
              <a:r>
                <a:rPr lang="en-US" sz="1250" dirty="0">
                  <a:latin typeface="+mn-lt"/>
                  <a:ea typeface="+mn-ea"/>
                  <a:cs typeface="+mn-cs"/>
                </a:rPr>
                <a:t>Analyze trends, not individuals</a:t>
              </a:r>
            </a:p>
          </p:txBody>
        </p:sp>
      </p:grpSp>
      <p:grpSp>
        <p:nvGrpSpPr>
          <p:cNvPr id="10" name="Group 9">
            <a:extLst>
              <a:ext uri="{FF2B5EF4-FFF2-40B4-BE49-F238E27FC236}">
                <a16:creationId xmlns:a16="http://schemas.microsoft.com/office/drawing/2014/main" id="{7A153434-0823-4449-8EBC-997D4DFEA76C}"/>
              </a:ext>
            </a:extLst>
          </p:cNvPr>
          <p:cNvGrpSpPr/>
          <p:nvPr/>
        </p:nvGrpSpPr>
        <p:grpSpPr>
          <a:xfrm>
            <a:off x="566529" y="1213452"/>
            <a:ext cx="3600194" cy="2867468"/>
            <a:chOff x="7699016" y="1941523"/>
            <a:chExt cx="5760310" cy="4587949"/>
          </a:xfrm>
        </p:grpSpPr>
        <p:pic>
          <p:nvPicPr>
            <p:cNvPr id="12" name="Picture 11" descr="A group of people looking at the camera&#10;&#10;Description automatically generated">
              <a:extLst>
                <a:ext uri="{FF2B5EF4-FFF2-40B4-BE49-F238E27FC236}">
                  <a16:creationId xmlns:a16="http://schemas.microsoft.com/office/drawing/2014/main" id="{633793D2-9829-A149-A984-1A038C8262D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06923" y="1941523"/>
              <a:ext cx="4938805" cy="3120516"/>
            </a:xfrm>
            <a:prstGeom prst="rect">
              <a:avLst/>
            </a:prstGeom>
          </p:spPr>
        </p:pic>
        <p:sp>
          <p:nvSpPr>
            <p:cNvPr id="13" name="Text Placeholder 8">
              <a:extLst>
                <a:ext uri="{FF2B5EF4-FFF2-40B4-BE49-F238E27FC236}">
                  <a16:creationId xmlns:a16="http://schemas.microsoft.com/office/drawing/2014/main" id="{A1C49902-A175-504D-8E90-F723B5FC3E36}"/>
                </a:ext>
              </a:extLst>
            </p:cNvPr>
            <p:cNvSpPr txBox="1">
              <a:spLocks/>
            </p:cNvSpPr>
            <p:nvPr/>
          </p:nvSpPr>
          <p:spPr>
            <a:xfrm>
              <a:off x="7699016" y="5563053"/>
              <a:ext cx="5760310" cy="966419"/>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solidFill>
                    <a:srgbClr val="FFCC00"/>
                  </a:solidFill>
                </a:rPr>
                <a:t>Recognize Your Customer</a:t>
              </a:r>
            </a:p>
            <a:p>
              <a:pPr algn="ctr" defTabSz="685758"/>
              <a:r>
                <a:rPr lang="en-US" sz="1250" dirty="0">
                  <a:latin typeface="+mn-lt"/>
                  <a:ea typeface="+mn-ea"/>
                  <a:cs typeface="+mn-cs"/>
                </a:rPr>
                <a:t>Verify the identities of customers who opt-in</a:t>
              </a:r>
            </a:p>
          </p:txBody>
        </p:sp>
      </p:grpSp>
    </p:spTree>
    <p:extLst>
      <p:ext uri="{BB962C8B-B14F-4D97-AF65-F5344CB8AC3E}">
        <p14:creationId xmlns:p14="http://schemas.microsoft.com/office/powerpoint/2010/main" val="77427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9.375E-7 -4.93827E-7 L 9.375E-7 0.05131 " pathEditMode="relative" rAng="0" ptsTypes="AA">
                                      <p:cBhvr>
                                        <p:cTn id="9" dur="500" spd="-100000" fill="hold"/>
                                        <p:tgtEl>
                                          <p:spTgt spid="10"/>
                                        </p:tgtEl>
                                        <p:attrNameLst>
                                          <p:attrName>ppt_x</p:attrName>
                                          <p:attrName>ppt_y</p:attrName>
                                        </p:attrNameLst>
                                      </p:cBhvr>
                                      <p:rCtr x="0" y="2566"/>
                                    </p:animMotion>
                                  </p:childTnLst>
                                </p:cTn>
                              </p:par>
                              <p:par>
                                <p:cTn id="10" presetID="10" presetClass="entr" presetSubtype="0" fill="hold" nodeType="withEffect">
                                  <p:stCondLst>
                                    <p:cond delay="2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200"/>
                                  </p:stCondLst>
                                  <p:childTnLst>
                                    <p:animMotion origin="layout" path="M -1.42361E-6 1.48148E-6 L -1.42361E-6 0.05131 " pathEditMode="relative" rAng="0" ptsTypes="AA">
                                      <p:cBhvr>
                                        <p:cTn id="14" dur="500" spd="-100000" fill="hold"/>
                                        <p:tgtEl>
                                          <p:spTgt spid="11"/>
                                        </p:tgtEl>
                                        <p:attrNameLst>
                                          <p:attrName>ppt_x</p:attrName>
                                          <p:attrName>ppt_y</p:attrName>
                                        </p:attrNameLst>
                                      </p:cBhvr>
                                      <p:rCtr x="0" y="2566"/>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5.90278E-7 -3.08642E-6 L 5.90278E-7 0.05131 " pathEditMode="relative" rAng="0" ptsTypes="AA">
                                      <p:cBhvr>
                                        <p:cTn id="19" dur="500" spd="-100000" fill="hold"/>
                                        <p:tgtEl>
                                          <p:spTgt spid="3"/>
                                        </p:tgtEl>
                                        <p:attrNameLst>
                                          <p:attrName>ppt_x</p:attrName>
                                          <p:attrName>ppt_y</p:attrName>
                                        </p:attrNameLst>
                                      </p:cBhvr>
                                      <p:rCtr x="0" y="2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5472AD2-9F61-4B90-8B8B-3411A3D93B08}"/>
              </a:ext>
            </a:extLst>
          </p:cNvPr>
          <p:cNvGrpSpPr/>
          <p:nvPr/>
        </p:nvGrpSpPr>
        <p:grpSpPr>
          <a:xfrm>
            <a:off x="6252766" y="2845950"/>
            <a:ext cx="2343547" cy="985242"/>
            <a:chOff x="10004425" y="4553520"/>
            <a:chExt cx="3749675" cy="1576387"/>
          </a:xfrm>
        </p:grpSpPr>
        <p:sp>
          <p:nvSpPr>
            <p:cNvPr id="29" name="Rectangle 28">
              <a:extLst>
                <a:ext uri="{FF2B5EF4-FFF2-40B4-BE49-F238E27FC236}">
                  <a16:creationId xmlns:a16="http://schemas.microsoft.com/office/drawing/2014/main" id="{1F9E1129-C9F8-4E34-90DA-65D1FD400BB0}"/>
                </a:ext>
              </a:extLst>
            </p:cNvPr>
            <p:cNvSpPr/>
            <p:nvPr/>
          </p:nvSpPr>
          <p:spPr bwMode="auto">
            <a:xfrm>
              <a:off x="10004425" y="4553520"/>
              <a:ext cx="3749675" cy="157638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lnSpc>
                  <a:spcPct val="90000"/>
                </a:lnSpc>
                <a:spcBef>
                  <a:spcPct val="0"/>
                </a:spcBef>
                <a:spcAft>
                  <a:spcPct val="0"/>
                </a:spcAft>
              </a:pPr>
              <a:r>
                <a:rPr lang="en-US" sz="1125" dirty="0">
                  <a:gradFill>
                    <a:gsLst>
                      <a:gs pos="0">
                        <a:srgbClr val="FFFFFF"/>
                      </a:gs>
                      <a:gs pos="100000">
                        <a:srgbClr val="FFFFFF"/>
                      </a:gs>
                    </a:gsLst>
                    <a:lin ang="5400000" scaled="0"/>
                  </a:gradFill>
                  <a:ea typeface="Segoe UI" pitchFamily="34" charset="0"/>
                  <a:cs typeface="Segoe UI" pitchFamily="34" charset="0"/>
                </a:rPr>
                <a:t>Similarity 0%</a:t>
              </a:r>
            </a:p>
          </p:txBody>
        </p:sp>
        <p:grpSp>
          <p:nvGrpSpPr>
            <p:cNvPr id="37" name="Group 36">
              <a:extLst>
                <a:ext uri="{FF2B5EF4-FFF2-40B4-BE49-F238E27FC236}">
                  <a16:creationId xmlns:a16="http://schemas.microsoft.com/office/drawing/2014/main" id="{9AE9626C-FB2B-4D32-A22D-66751982ECDB}"/>
                </a:ext>
              </a:extLst>
            </p:cNvPr>
            <p:cNvGrpSpPr/>
            <p:nvPr/>
          </p:nvGrpSpPr>
          <p:grpSpPr>
            <a:xfrm>
              <a:off x="10852803" y="5095328"/>
              <a:ext cx="2052918" cy="751153"/>
              <a:chOff x="10852803" y="5095328"/>
              <a:chExt cx="2052918" cy="751153"/>
            </a:xfrm>
          </p:grpSpPr>
          <p:pic>
            <p:nvPicPr>
              <p:cNvPr id="36" name="Picture 35">
                <a:extLst>
                  <a:ext uri="{FF2B5EF4-FFF2-40B4-BE49-F238E27FC236}">
                    <a16:creationId xmlns:a16="http://schemas.microsoft.com/office/drawing/2014/main" id="{E029676A-D53F-4821-A0A2-7AE9DEAA9A7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03838" y="5095328"/>
                <a:ext cx="601883" cy="751153"/>
              </a:xfrm>
              <a:prstGeom prst="rect">
                <a:avLst/>
              </a:prstGeom>
            </p:spPr>
          </p:pic>
          <p:pic>
            <p:nvPicPr>
              <p:cNvPr id="32" name="Picture 31">
                <a:extLst>
                  <a:ext uri="{FF2B5EF4-FFF2-40B4-BE49-F238E27FC236}">
                    <a16:creationId xmlns:a16="http://schemas.microsoft.com/office/drawing/2014/main" id="{D50CCCEC-90ED-4FCF-A0C1-968C7D245F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852803" y="5095328"/>
                <a:ext cx="601882" cy="751153"/>
              </a:xfrm>
              <a:prstGeom prst="rect">
                <a:avLst/>
              </a:prstGeom>
            </p:spPr>
          </p:pic>
          <p:grpSp>
            <p:nvGrpSpPr>
              <p:cNvPr id="33" name="Group 32">
                <a:extLst>
                  <a:ext uri="{FF2B5EF4-FFF2-40B4-BE49-F238E27FC236}">
                    <a16:creationId xmlns:a16="http://schemas.microsoft.com/office/drawing/2014/main" id="{1F55FC8D-DAD7-438C-8B57-B608DE9A43D1}"/>
                  </a:ext>
                </a:extLst>
              </p:cNvPr>
              <p:cNvGrpSpPr/>
              <p:nvPr/>
            </p:nvGrpSpPr>
            <p:grpSpPr>
              <a:xfrm>
                <a:off x="11650327" y="5331866"/>
                <a:ext cx="437300" cy="278076"/>
                <a:chOff x="11701214" y="3410582"/>
                <a:chExt cx="437300" cy="278076"/>
              </a:xfrm>
            </p:grpSpPr>
            <p:cxnSp>
              <p:nvCxnSpPr>
                <p:cNvPr id="34" name="Straight Arrow Connector 33">
                  <a:extLst>
                    <a:ext uri="{FF2B5EF4-FFF2-40B4-BE49-F238E27FC236}">
                      <a16:creationId xmlns:a16="http://schemas.microsoft.com/office/drawing/2014/main" id="{5FE5C234-FBD5-4F61-B8B3-4D264B6A8DD4}"/>
                    </a:ext>
                  </a:extLst>
                </p:cNvPr>
                <p:cNvCxnSpPr/>
                <p:nvPr/>
              </p:nvCxnSpPr>
              <p:spPr>
                <a:xfrm>
                  <a:off x="11701214" y="3410582"/>
                  <a:ext cx="437300" cy="0"/>
                </a:xfrm>
                <a:prstGeom prst="straightConnector1">
                  <a:avLst/>
                </a:prstGeom>
                <a:ln w="1905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E037D52-CDFF-4050-A4A8-9096A2697B70}"/>
                    </a:ext>
                  </a:extLst>
                </p:cNvPr>
                <p:cNvCxnSpPr>
                  <a:cxnSpLocks/>
                </p:cNvCxnSpPr>
                <p:nvPr/>
              </p:nvCxnSpPr>
              <p:spPr>
                <a:xfrm flipH="1">
                  <a:off x="11701214" y="3688658"/>
                  <a:ext cx="437300" cy="0"/>
                </a:xfrm>
                <a:prstGeom prst="straightConnector1">
                  <a:avLst/>
                </a:prstGeom>
                <a:ln w="1905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Recognize your customer</a:t>
            </a:r>
            <a:br>
              <a:rPr lang="en-US" dirty="0">
                <a:latin typeface="+mj-lt"/>
              </a:rPr>
            </a:br>
            <a:r>
              <a:rPr lang="en-US" sz="1800" dirty="0">
                <a:solidFill>
                  <a:srgbClr val="FFCC00"/>
                </a:solidFill>
              </a:rPr>
              <a:t>Verify the identities of customers who opt-in</a:t>
            </a:r>
          </a:p>
        </p:txBody>
      </p:sp>
      <p:pic>
        <p:nvPicPr>
          <p:cNvPr id="5" name="Picture 4">
            <a:extLst>
              <a:ext uri="{FF2B5EF4-FFF2-40B4-BE49-F238E27FC236}">
                <a16:creationId xmlns:a16="http://schemas.microsoft.com/office/drawing/2014/main" id="{6AA79631-59FE-7D4D-9A6A-4E757DE7BA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6352" y="1243511"/>
            <a:ext cx="3007071" cy="3009004"/>
          </a:xfrm>
          <a:prstGeom prst="rect">
            <a:avLst/>
          </a:prstGeom>
        </p:spPr>
      </p:pic>
      <p:pic>
        <p:nvPicPr>
          <p:cNvPr id="9" name="Picture 8">
            <a:extLst>
              <a:ext uri="{FF2B5EF4-FFF2-40B4-BE49-F238E27FC236}">
                <a16:creationId xmlns:a16="http://schemas.microsoft.com/office/drawing/2014/main" id="{5C3BBF80-BA66-F647-BC6C-343FBE7E6E1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94881" y="1243511"/>
            <a:ext cx="2069494" cy="3009004"/>
          </a:xfrm>
          <a:prstGeom prst="rect">
            <a:avLst/>
          </a:prstGeom>
        </p:spPr>
      </p:pic>
      <p:cxnSp>
        <p:nvCxnSpPr>
          <p:cNvPr id="16" name="Straight Connector 15">
            <a:extLst>
              <a:ext uri="{FF2B5EF4-FFF2-40B4-BE49-F238E27FC236}">
                <a16:creationId xmlns:a16="http://schemas.microsoft.com/office/drawing/2014/main" id="{1C71158D-4CE4-45C9-9490-0E946E5A1DFB}"/>
              </a:ext>
            </a:extLst>
          </p:cNvPr>
          <p:cNvCxnSpPr>
            <a:cxnSpLocks/>
          </p:cNvCxnSpPr>
          <p:nvPr/>
        </p:nvCxnSpPr>
        <p:spPr>
          <a:xfrm>
            <a:off x="5766179" y="1240710"/>
            <a:ext cx="0" cy="301180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33A17E1-AFD2-4A86-BF83-75C732D0083C}"/>
              </a:ext>
            </a:extLst>
          </p:cNvPr>
          <p:cNvGrpSpPr/>
          <p:nvPr/>
        </p:nvGrpSpPr>
        <p:grpSpPr>
          <a:xfrm>
            <a:off x="6252766" y="1662033"/>
            <a:ext cx="2343547" cy="985242"/>
            <a:chOff x="10004425" y="2659253"/>
            <a:chExt cx="3749675" cy="1576387"/>
          </a:xfrm>
          <a:noFill/>
        </p:grpSpPr>
        <p:sp>
          <p:nvSpPr>
            <p:cNvPr id="18" name="Rectangle 17">
              <a:extLst>
                <a:ext uri="{FF2B5EF4-FFF2-40B4-BE49-F238E27FC236}">
                  <a16:creationId xmlns:a16="http://schemas.microsoft.com/office/drawing/2014/main" id="{586E5900-A93C-4094-B0E4-0CA3DBD26AD3}"/>
                </a:ext>
              </a:extLst>
            </p:cNvPr>
            <p:cNvSpPr/>
            <p:nvPr/>
          </p:nvSpPr>
          <p:spPr bwMode="auto">
            <a:xfrm>
              <a:off x="10004425" y="2659253"/>
              <a:ext cx="3749675" cy="1576387"/>
            </a:xfrm>
            <a:prstGeom prst="rect">
              <a:avLst/>
            </a:prstGeom>
            <a:gr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lnSpc>
                  <a:spcPct val="90000"/>
                </a:lnSpc>
                <a:spcBef>
                  <a:spcPct val="0"/>
                </a:spcBef>
                <a:spcAft>
                  <a:spcPct val="0"/>
                </a:spcAft>
              </a:pPr>
              <a:r>
                <a:rPr lang="en-US" sz="1125" dirty="0">
                  <a:gradFill>
                    <a:gsLst>
                      <a:gs pos="0">
                        <a:srgbClr val="FFFFFF"/>
                      </a:gs>
                      <a:gs pos="100000">
                        <a:srgbClr val="FFFFFF"/>
                      </a:gs>
                    </a:gsLst>
                    <a:lin ang="5400000" scaled="0"/>
                  </a:gradFill>
                  <a:ea typeface="Segoe UI" pitchFamily="34" charset="0"/>
                  <a:cs typeface="Segoe UI" pitchFamily="34" charset="0"/>
                </a:rPr>
                <a:t>Similarity 93%</a:t>
              </a:r>
            </a:p>
          </p:txBody>
        </p:sp>
        <p:grpSp>
          <p:nvGrpSpPr>
            <p:cNvPr id="26" name="Group 25">
              <a:extLst>
                <a:ext uri="{FF2B5EF4-FFF2-40B4-BE49-F238E27FC236}">
                  <a16:creationId xmlns:a16="http://schemas.microsoft.com/office/drawing/2014/main" id="{538E6EE3-BB6E-4BD0-B1B1-A35A70B25C6E}"/>
                </a:ext>
              </a:extLst>
            </p:cNvPr>
            <p:cNvGrpSpPr/>
            <p:nvPr/>
          </p:nvGrpSpPr>
          <p:grpSpPr>
            <a:xfrm>
              <a:off x="10852803" y="3201061"/>
              <a:ext cx="2052919" cy="751153"/>
              <a:chOff x="10903690" y="3201061"/>
              <a:chExt cx="2052919" cy="751153"/>
            </a:xfrm>
            <a:grpFill/>
          </p:grpSpPr>
          <p:pic>
            <p:nvPicPr>
              <p:cNvPr id="8" name="Picture 7">
                <a:extLst>
                  <a:ext uri="{FF2B5EF4-FFF2-40B4-BE49-F238E27FC236}">
                    <a16:creationId xmlns:a16="http://schemas.microsoft.com/office/drawing/2014/main" id="{FDE5DA8B-1BB1-FB43-AC11-D54A293C053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2354726" y="3201061"/>
                <a:ext cx="601883" cy="751153"/>
              </a:xfrm>
              <a:prstGeom prst="rect">
                <a:avLst/>
              </a:prstGeom>
              <a:grpFill/>
            </p:spPr>
            <p:style>
              <a:lnRef idx="2">
                <a:schemeClr val="accent1"/>
              </a:lnRef>
              <a:fillRef idx="1">
                <a:schemeClr val="lt1"/>
              </a:fillRef>
              <a:effectRef idx="0">
                <a:schemeClr val="accent1"/>
              </a:effectRef>
              <a:fontRef idx="minor">
                <a:schemeClr val="dk1"/>
              </a:fontRef>
            </p:style>
          </p:pic>
          <p:pic>
            <p:nvPicPr>
              <p:cNvPr id="21" name="Picture 20">
                <a:extLst>
                  <a:ext uri="{FF2B5EF4-FFF2-40B4-BE49-F238E27FC236}">
                    <a16:creationId xmlns:a16="http://schemas.microsoft.com/office/drawing/2014/main" id="{3E8501A9-1A7D-4540-B544-BEE0E3D0672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903690" y="3201061"/>
                <a:ext cx="601882" cy="751153"/>
              </a:xfrm>
              <a:prstGeom prst="rect">
                <a:avLst/>
              </a:prstGeom>
              <a:grpFill/>
            </p:spPr>
            <p:style>
              <a:lnRef idx="2">
                <a:schemeClr val="accent1"/>
              </a:lnRef>
              <a:fillRef idx="1">
                <a:schemeClr val="lt1"/>
              </a:fillRef>
              <a:effectRef idx="0">
                <a:schemeClr val="accent1"/>
              </a:effectRef>
              <a:fontRef idx="minor">
                <a:schemeClr val="dk1"/>
              </a:fontRef>
            </p:style>
          </p:pic>
          <p:grpSp>
            <p:nvGrpSpPr>
              <p:cNvPr id="25" name="Group 24">
                <a:extLst>
                  <a:ext uri="{FF2B5EF4-FFF2-40B4-BE49-F238E27FC236}">
                    <a16:creationId xmlns:a16="http://schemas.microsoft.com/office/drawing/2014/main" id="{17D2CC89-ED09-474E-9B76-D3BB3AF97AF3}"/>
                  </a:ext>
                </a:extLst>
              </p:cNvPr>
              <p:cNvGrpSpPr/>
              <p:nvPr/>
            </p:nvGrpSpPr>
            <p:grpSpPr>
              <a:xfrm>
                <a:off x="11701214" y="3437599"/>
                <a:ext cx="437300" cy="278076"/>
                <a:chOff x="11701214" y="3410582"/>
                <a:chExt cx="437300" cy="278076"/>
              </a:xfrm>
              <a:grpFill/>
            </p:grpSpPr>
            <p:cxnSp>
              <p:nvCxnSpPr>
                <p:cNvPr id="23" name="Straight Arrow Connector 22">
                  <a:extLst>
                    <a:ext uri="{FF2B5EF4-FFF2-40B4-BE49-F238E27FC236}">
                      <a16:creationId xmlns:a16="http://schemas.microsoft.com/office/drawing/2014/main" id="{BD9F2748-9835-4740-9BF4-899102163986}"/>
                    </a:ext>
                  </a:extLst>
                </p:cNvPr>
                <p:cNvCxnSpPr/>
                <p:nvPr/>
              </p:nvCxnSpPr>
              <p:spPr>
                <a:xfrm>
                  <a:off x="11701214" y="3410582"/>
                  <a:ext cx="437300" cy="0"/>
                </a:xfrm>
                <a:prstGeom prst="straightConnector1">
                  <a:avLst/>
                </a:prstGeom>
                <a:grpFill/>
                <a:ln>
                  <a:headEnd type="none"/>
                  <a:tailEnd type="arrow" w="lg" len="med"/>
                </a:ln>
              </p:spPr>
              <p:style>
                <a:lnRef idx="2">
                  <a:schemeClr val="accent1"/>
                </a:lnRef>
                <a:fillRef idx="1">
                  <a:schemeClr val="lt1"/>
                </a:fillRef>
                <a:effectRef idx="0">
                  <a:schemeClr val="accent1"/>
                </a:effectRef>
                <a:fontRef idx="minor">
                  <a:schemeClr val="dk1"/>
                </a:fontRef>
              </p:style>
            </p:cxnSp>
            <p:cxnSp>
              <p:nvCxnSpPr>
                <p:cNvPr id="24" name="Straight Arrow Connector 23">
                  <a:extLst>
                    <a:ext uri="{FF2B5EF4-FFF2-40B4-BE49-F238E27FC236}">
                      <a16:creationId xmlns:a16="http://schemas.microsoft.com/office/drawing/2014/main" id="{35F192E6-5BF0-47B4-B026-BC9E53CD5905}"/>
                    </a:ext>
                  </a:extLst>
                </p:cNvPr>
                <p:cNvCxnSpPr>
                  <a:cxnSpLocks/>
                </p:cNvCxnSpPr>
                <p:nvPr/>
              </p:nvCxnSpPr>
              <p:spPr>
                <a:xfrm flipH="1">
                  <a:off x="11701214" y="3688658"/>
                  <a:ext cx="437300" cy="0"/>
                </a:xfrm>
                <a:prstGeom prst="straightConnector1">
                  <a:avLst/>
                </a:prstGeom>
                <a:grpFill/>
                <a:ln>
                  <a:headEnd type="none"/>
                  <a:tailEnd type="arrow" w="lg" len="med"/>
                </a:ln>
              </p:spPr>
              <p:style>
                <a:lnRef idx="2">
                  <a:schemeClr val="accent1"/>
                </a:lnRef>
                <a:fillRef idx="1">
                  <a:schemeClr val="lt1"/>
                </a:fillRef>
                <a:effectRef idx="0">
                  <a:schemeClr val="accent1"/>
                </a:effectRef>
                <a:fontRef idx="minor">
                  <a:schemeClr val="dk1"/>
                </a:fontRef>
              </p:style>
            </p:cxnSp>
          </p:grpSp>
        </p:grpSp>
      </p:grpSp>
    </p:spTree>
    <p:extLst>
      <p:ext uri="{BB962C8B-B14F-4D97-AF65-F5344CB8AC3E}">
        <p14:creationId xmlns:p14="http://schemas.microsoft.com/office/powerpoint/2010/main" val="247114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person, man, wearing, glasses&#10;&#10;Description automatically generated">
            <a:extLst>
              <a:ext uri="{FF2B5EF4-FFF2-40B4-BE49-F238E27FC236}">
                <a16:creationId xmlns:a16="http://schemas.microsoft.com/office/drawing/2014/main" id="{DFC48D4F-C83A-43F3-9678-2FBC1C75988B}"/>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a:ext>
            </a:extLst>
          </a:blip>
          <a:srcRect/>
          <a:stretch/>
        </p:blipFill>
        <p:spPr>
          <a:xfrm>
            <a:off x="3678238" y="1193132"/>
            <a:ext cx="1762851" cy="3064654"/>
          </a:xfrm>
          <a:prstGeom prst="rect">
            <a:avLst/>
          </a:prstGeom>
        </p:spPr>
      </p:pic>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Face – </a:t>
            </a:r>
            <a:r>
              <a:rPr lang="en-US" dirty="0"/>
              <a:t>c</a:t>
            </a:r>
            <a:r>
              <a:rPr lang="en-US" dirty="0">
                <a:latin typeface="+mj-lt"/>
              </a:rPr>
              <a:t>ustomer </a:t>
            </a:r>
            <a:r>
              <a:rPr lang="en-US" dirty="0"/>
              <a:t>a</a:t>
            </a:r>
            <a:r>
              <a:rPr lang="en-US" dirty="0">
                <a:latin typeface="+mj-lt"/>
              </a:rPr>
              <a:t>nalysis</a:t>
            </a:r>
            <a:br>
              <a:rPr lang="en-US" dirty="0">
                <a:latin typeface="+mj-lt"/>
              </a:rPr>
            </a:br>
            <a:r>
              <a:rPr lang="en-US" sz="1500" dirty="0">
                <a:solidFill>
                  <a:srgbClr val="FFCC00"/>
                </a:solidFill>
              </a:rPr>
              <a:t>With trends, not individually</a:t>
            </a:r>
            <a:endParaRPr lang="en-US" sz="2250" dirty="0">
              <a:solidFill>
                <a:srgbClr val="FFCC00"/>
              </a:solidFill>
            </a:endParaRPr>
          </a:p>
        </p:txBody>
      </p:sp>
      <p:pic>
        <p:nvPicPr>
          <p:cNvPr id="4" name="Picture 3">
            <a:extLst>
              <a:ext uri="{FF2B5EF4-FFF2-40B4-BE49-F238E27FC236}">
                <a16:creationId xmlns:a16="http://schemas.microsoft.com/office/drawing/2014/main" id="{7DB146DB-528D-1743-8847-7857FB9E059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5993" y="1193132"/>
            <a:ext cx="3272636" cy="3064654"/>
          </a:xfrm>
          <a:prstGeom prst="rect">
            <a:avLst/>
          </a:prstGeom>
        </p:spPr>
      </p:pic>
      <p:sp>
        <p:nvSpPr>
          <p:cNvPr id="20" name="Rectangle 19">
            <a:extLst>
              <a:ext uri="{FF2B5EF4-FFF2-40B4-BE49-F238E27FC236}">
                <a16:creationId xmlns:a16="http://schemas.microsoft.com/office/drawing/2014/main" id="{AC977741-9C39-4063-8314-0F842581C067}"/>
              </a:ext>
            </a:extLst>
          </p:cNvPr>
          <p:cNvSpPr/>
          <p:nvPr/>
        </p:nvSpPr>
        <p:spPr bwMode="auto">
          <a:xfrm>
            <a:off x="336352" y="1190733"/>
            <a:ext cx="5128023" cy="3067053"/>
          </a:xfrm>
          <a:prstGeom prst="rect">
            <a:avLst/>
          </a:prstGeom>
          <a:solidFill>
            <a:srgbClr val="282828">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9B41CA19-6919-4D18-8217-81DF3BD49B60}"/>
              </a:ext>
            </a:extLst>
          </p:cNvPr>
          <p:cNvSpPr txBox="1"/>
          <p:nvPr/>
        </p:nvSpPr>
        <p:spPr>
          <a:xfrm>
            <a:off x="5870359" y="2043372"/>
            <a:ext cx="2397401" cy="1431161"/>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Amazon Rekognition object, scene, and activity detection can help you find customers’ social media posts about your product</a:t>
            </a:r>
          </a:p>
        </p:txBody>
      </p:sp>
      <p:cxnSp>
        <p:nvCxnSpPr>
          <p:cNvPr id="11" name="Straight Connector 10">
            <a:extLst>
              <a:ext uri="{FF2B5EF4-FFF2-40B4-BE49-F238E27FC236}">
                <a16:creationId xmlns:a16="http://schemas.microsoft.com/office/drawing/2014/main" id="{76547EB9-4EED-4728-9745-ED6979B20A5B}"/>
              </a:ext>
            </a:extLst>
          </p:cNvPr>
          <p:cNvCxnSpPr>
            <a:cxnSpLocks/>
          </p:cNvCxnSpPr>
          <p:nvPr/>
        </p:nvCxnSpPr>
        <p:spPr>
          <a:xfrm>
            <a:off x="5766179" y="1193132"/>
            <a:ext cx="0" cy="3067053"/>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FE78D20-C261-4A2C-A97A-F364A068B9F8}"/>
              </a:ext>
            </a:extLst>
          </p:cNvPr>
          <p:cNvGrpSpPr/>
          <p:nvPr/>
        </p:nvGrpSpPr>
        <p:grpSpPr>
          <a:xfrm>
            <a:off x="542258" y="1849680"/>
            <a:ext cx="2102275" cy="476426"/>
            <a:chOff x="867612" y="2959487"/>
            <a:chExt cx="3363640" cy="762282"/>
          </a:xfrm>
        </p:grpSpPr>
        <p:sp>
          <p:nvSpPr>
            <p:cNvPr id="18" name="Rectangle: Rounded Corners 17">
              <a:extLst>
                <a:ext uri="{FF2B5EF4-FFF2-40B4-BE49-F238E27FC236}">
                  <a16:creationId xmlns:a16="http://schemas.microsoft.com/office/drawing/2014/main" id="{086EA167-450D-4908-BF61-AC9DE0D1BF86}"/>
                </a:ext>
              </a:extLst>
            </p:cNvPr>
            <p:cNvSpPr/>
            <p:nvPr/>
          </p:nvSpPr>
          <p:spPr bwMode="auto">
            <a:xfrm>
              <a:off x="867612" y="2959487"/>
              <a:ext cx="1863702" cy="762282"/>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2775D091-DE35-4416-964E-02390CA246FF}"/>
                </a:ext>
              </a:extLst>
            </p:cNvPr>
            <p:cNvSpPr txBox="1"/>
            <p:nvPr/>
          </p:nvSpPr>
          <p:spPr>
            <a:xfrm>
              <a:off x="2859652" y="2959487"/>
              <a:ext cx="1371600" cy="443199"/>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Sunglasses 99.5%</a:t>
              </a:r>
            </a:p>
          </p:txBody>
        </p:sp>
      </p:grpSp>
      <p:grpSp>
        <p:nvGrpSpPr>
          <p:cNvPr id="29" name="Group 28">
            <a:extLst>
              <a:ext uri="{FF2B5EF4-FFF2-40B4-BE49-F238E27FC236}">
                <a16:creationId xmlns:a16="http://schemas.microsoft.com/office/drawing/2014/main" id="{244CC097-BB36-42DA-84AD-EF67F26B240D}"/>
              </a:ext>
            </a:extLst>
          </p:cNvPr>
          <p:cNvGrpSpPr/>
          <p:nvPr/>
        </p:nvGrpSpPr>
        <p:grpSpPr>
          <a:xfrm>
            <a:off x="468134" y="2520740"/>
            <a:ext cx="1185868" cy="476426"/>
            <a:chOff x="749014" y="4033184"/>
            <a:chExt cx="1897389" cy="762282"/>
          </a:xfrm>
        </p:grpSpPr>
        <p:sp>
          <p:nvSpPr>
            <p:cNvPr id="22" name="Rectangle: Rounded Corners 21">
              <a:extLst>
                <a:ext uri="{FF2B5EF4-FFF2-40B4-BE49-F238E27FC236}">
                  <a16:creationId xmlns:a16="http://schemas.microsoft.com/office/drawing/2014/main" id="{1F34C676-2B20-4616-9E26-9D0F04110296}"/>
                </a:ext>
              </a:extLst>
            </p:cNvPr>
            <p:cNvSpPr/>
            <p:nvPr/>
          </p:nvSpPr>
          <p:spPr bwMode="auto">
            <a:xfrm>
              <a:off x="749014" y="4033184"/>
              <a:ext cx="687165" cy="762282"/>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072C7E2-98B5-4265-A4CE-3BC769AD55C4}"/>
                </a:ext>
              </a:extLst>
            </p:cNvPr>
            <p:cNvSpPr txBox="1"/>
            <p:nvPr/>
          </p:nvSpPr>
          <p:spPr>
            <a:xfrm>
              <a:off x="1398588" y="4192726"/>
              <a:ext cx="1247815" cy="443199"/>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Accessories 99.5%</a:t>
              </a:r>
            </a:p>
          </p:txBody>
        </p:sp>
      </p:grpSp>
      <p:grpSp>
        <p:nvGrpSpPr>
          <p:cNvPr id="30" name="Group 29">
            <a:extLst>
              <a:ext uri="{FF2B5EF4-FFF2-40B4-BE49-F238E27FC236}">
                <a16:creationId xmlns:a16="http://schemas.microsoft.com/office/drawing/2014/main" id="{18C9632B-F3D6-43E8-BEC3-D367BA872673}"/>
              </a:ext>
            </a:extLst>
          </p:cNvPr>
          <p:cNvGrpSpPr/>
          <p:nvPr/>
        </p:nvGrpSpPr>
        <p:grpSpPr>
          <a:xfrm>
            <a:off x="1912123" y="2194359"/>
            <a:ext cx="1651815" cy="1946509"/>
            <a:chOff x="3059396" y="3510973"/>
            <a:chExt cx="2642904" cy="3114415"/>
          </a:xfrm>
        </p:grpSpPr>
        <p:sp>
          <p:nvSpPr>
            <p:cNvPr id="24" name="Rectangle: Rounded Corners 23">
              <a:extLst>
                <a:ext uri="{FF2B5EF4-FFF2-40B4-BE49-F238E27FC236}">
                  <a16:creationId xmlns:a16="http://schemas.microsoft.com/office/drawing/2014/main" id="{718E5E52-A3ED-4FB0-BD7B-489001922BBB}"/>
                </a:ext>
              </a:extLst>
            </p:cNvPr>
            <p:cNvSpPr/>
            <p:nvPr/>
          </p:nvSpPr>
          <p:spPr bwMode="auto">
            <a:xfrm>
              <a:off x="3059396" y="4033184"/>
              <a:ext cx="2642904" cy="2592204"/>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39489E5-484A-483E-A292-E2F9E6E2B8E7}"/>
                </a:ext>
              </a:extLst>
            </p:cNvPr>
            <p:cNvSpPr txBox="1"/>
            <p:nvPr/>
          </p:nvSpPr>
          <p:spPr>
            <a:xfrm>
              <a:off x="4445170" y="3510973"/>
              <a:ext cx="1247814" cy="443198"/>
            </a:xfrm>
            <a:prstGeom prst="rect">
              <a:avLst/>
            </a:prstGeom>
            <a:noFill/>
          </p:spPr>
          <p:txBody>
            <a:bodyPr wrap="square" lIns="0" tIns="0" rIns="0" bIns="0" rtlCol="0">
              <a:spAutoFit/>
            </a:bodyPr>
            <a:lstStyle/>
            <a:p>
              <a:pPr algn="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Driving 95.4%</a:t>
              </a:r>
            </a:p>
          </p:txBody>
        </p:sp>
      </p:grpSp>
      <p:grpSp>
        <p:nvGrpSpPr>
          <p:cNvPr id="31" name="Group 30">
            <a:extLst>
              <a:ext uri="{FF2B5EF4-FFF2-40B4-BE49-F238E27FC236}">
                <a16:creationId xmlns:a16="http://schemas.microsoft.com/office/drawing/2014/main" id="{58F0B551-8FE9-4767-B6CC-7A20DFFA2F89}"/>
              </a:ext>
            </a:extLst>
          </p:cNvPr>
          <p:cNvGrpSpPr/>
          <p:nvPr/>
        </p:nvGrpSpPr>
        <p:grpSpPr>
          <a:xfrm>
            <a:off x="3807024" y="1792273"/>
            <a:ext cx="1563993" cy="861026"/>
            <a:chOff x="6091238" y="2867637"/>
            <a:chExt cx="2502388" cy="1377642"/>
          </a:xfrm>
        </p:grpSpPr>
        <p:sp>
          <p:nvSpPr>
            <p:cNvPr id="27" name="Rectangle: Rounded Corners 26">
              <a:extLst>
                <a:ext uri="{FF2B5EF4-FFF2-40B4-BE49-F238E27FC236}">
                  <a16:creationId xmlns:a16="http://schemas.microsoft.com/office/drawing/2014/main" id="{6D5598DB-6DFD-43D4-B966-902EFD7F5B2A}"/>
                </a:ext>
              </a:extLst>
            </p:cNvPr>
            <p:cNvSpPr/>
            <p:nvPr/>
          </p:nvSpPr>
          <p:spPr bwMode="auto">
            <a:xfrm>
              <a:off x="6103830" y="3402685"/>
              <a:ext cx="2489796" cy="842594"/>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3BC2C3FF-B9C7-4620-933A-5ED1FA572A77}"/>
                </a:ext>
              </a:extLst>
            </p:cNvPr>
            <p:cNvSpPr txBox="1"/>
            <p:nvPr/>
          </p:nvSpPr>
          <p:spPr>
            <a:xfrm>
              <a:off x="6091238" y="2867637"/>
              <a:ext cx="1371600" cy="443199"/>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Glasses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89.6%</a:t>
              </a:r>
            </a:p>
          </p:txBody>
        </p:sp>
      </p:grpSp>
    </p:spTree>
    <p:extLst>
      <p:ext uri="{BB962C8B-B14F-4D97-AF65-F5344CB8AC3E}">
        <p14:creationId xmlns:p14="http://schemas.microsoft.com/office/powerpoint/2010/main" val="258764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man, wearing, glasses&#10;&#10;Description automatically generated">
            <a:extLst>
              <a:ext uri="{FF2B5EF4-FFF2-40B4-BE49-F238E27FC236}">
                <a16:creationId xmlns:a16="http://schemas.microsoft.com/office/drawing/2014/main" id="{764AED95-1374-407B-8C80-36E0B1B523C4}"/>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a:ext>
            </a:extLst>
          </a:blip>
          <a:srcRect/>
          <a:stretch/>
        </p:blipFill>
        <p:spPr>
          <a:xfrm>
            <a:off x="3678238" y="1193132"/>
            <a:ext cx="1762851" cy="3064654"/>
          </a:xfrm>
          <a:prstGeom prst="rect">
            <a:avLst/>
          </a:prstGeom>
        </p:spPr>
      </p:pic>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solidFill>
                  <a:srgbClr val="FFFFFF"/>
                </a:solidFill>
                <a:latin typeface="Amazon Ember"/>
              </a:rPr>
              <a:t>Face – customer analysis</a:t>
            </a:r>
            <a:br>
              <a:rPr lang="en-US" dirty="0">
                <a:solidFill>
                  <a:srgbClr val="FFFFFF"/>
                </a:solidFill>
                <a:latin typeface="Amazon Ember"/>
              </a:rPr>
            </a:br>
            <a:r>
              <a:rPr lang="en-US" sz="1500" dirty="0">
                <a:solidFill>
                  <a:srgbClr val="FFCC00"/>
                </a:solidFill>
                <a:latin typeface="Amazon Ember"/>
              </a:rPr>
              <a:t>With trends, not individually</a:t>
            </a:r>
            <a:endParaRPr lang="en-US" sz="2750" dirty="0">
              <a:solidFill>
                <a:srgbClr val="FFCC00"/>
              </a:solidFill>
            </a:endParaRPr>
          </a:p>
        </p:txBody>
      </p:sp>
      <p:pic>
        <p:nvPicPr>
          <p:cNvPr id="4" name="Picture 3">
            <a:extLst>
              <a:ext uri="{FF2B5EF4-FFF2-40B4-BE49-F238E27FC236}">
                <a16:creationId xmlns:a16="http://schemas.microsoft.com/office/drawing/2014/main" id="{7DB146DB-528D-1743-8847-7857FB9E059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5993" y="1193132"/>
            <a:ext cx="3272636" cy="3064654"/>
          </a:xfrm>
          <a:prstGeom prst="rect">
            <a:avLst/>
          </a:prstGeom>
        </p:spPr>
      </p:pic>
      <p:sp>
        <p:nvSpPr>
          <p:cNvPr id="20" name="Rectangle 19">
            <a:extLst>
              <a:ext uri="{FF2B5EF4-FFF2-40B4-BE49-F238E27FC236}">
                <a16:creationId xmlns:a16="http://schemas.microsoft.com/office/drawing/2014/main" id="{AC977741-9C39-4063-8314-0F842581C067}"/>
              </a:ext>
            </a:extLst>
          </p:cNvPr>
          <p:cNvSpPr/>
          <p:nvPr/>
        </p:nvSpPr>
        <p:spPr bwMode="auto">
          <a:xfrm>
            <a:off x="313066" y="902477"/>
            <a:ext cx="5128023" cy="3355309"/>
          </a:xfrm>
          <a:prstGeom prst="rect">
            <a:avLst/>
          </a:prstGeom>
          <a:solidFill>
            <a:srgbClr val="282828">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9B41CA19-6919-4D18-8217-81DF3BD49B60}"/>
              </a:ext>
            </a:extLst>
          </p:cNvPr>
          <p:cNvSpPr txBox="1"/>
          <p:nvPr/>
        </p:nvSpPr>
        <p:spPr>
          <a:xfrm>
            <a:off x="5842379" y="2010326"/>
            <a:ext cx="2674621" cy="1431161"/>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Learn more about the customers who are using your products: Demographics, emotions, style, facial pose and landmarks</a:t>
            </a:r>
          </a:p>
        </p:txBody>
      </p:sp>
      <p:cxnSp>
        <p:nvCxnSpPr>
          <p:cNvPr id="11" name="Straight Connector 10">
            <a:extLst>
              <a:ext uri="{FF2B5EF4-FFF2-40B4-BE49-F238E27FC236}">
                <a16:creationId xmlns:a16="http://schemas.microsoft.com/office/drawing/2014/main" id="{76547EB9-4EED-4728-9745-ED6979B20A5B}"/>
              </a:ext>
            </a:extLst>
          </p:cNvPr>
          <p:cNvCxnSpPr>
            <a:cxnSpLocks/>
          </p:cNvCxnSpPr>
          <p:nvPr/>
        </p:nvCxnSpPr>
        <p:spPr>
          <a:xfrm>
            <a:off x="5766179" y="1193132"/>
            <a:ext cx="0" cy="3067053"/>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8C9632B-F3D6-43E8-BEC3-D367BA872673}"/>
              </a:ext>
            </a:extLst>
          </p:cNvPr>
          <p:cNvGrpSpPr/>
          <p:nvPr/>
        </p:nvGrpSpPr>
        <p:grpSpPr>
          <a:xfrm>
            <a:off x="440563" y="1343364"/>
            <a:ext cx="2286595" cy="1764794"/>
            <a:chOff x="3059396" y="4033183"/>
            <a:chExt cx="3658552" cy="2823671"/>
          </a:xfrm>
        </p:grpSpPr>
        <p:sp>
          <p:nvSpPr>
            <p:cNvPr id="24" name="Rectangle: Rounded Corners 23">
              <a:extLst>
                <a:ext uri="{FF2B5EF4-FFF2-40B4-BE49-F238E27FC236}">
                  <a16:creationId xmlns:a16="http://schemas.microsoft.com/office/drawing/2014/main" id="{718E5E52-A3ED-4FB0-BD7B-489001922BBB}"/>
                </a:ext>
              </a:extLst>
            </p:cNvPr>
            <p:cNvSpPr/>
            <p:nvPr/>
          </p:nvSpPr>
          <p:spPr bwMode="auto">
            <a:xfrm>
              <a:off x="3059396" y="4033183"/>
              <a:ext cx="1990173" cy="2823671"/>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39489E5-484A-483E-A292-E2F9E6E2B8E7}"/>
                </a:ext>
              </a:extLst>
            </p:cNvPr>
            <p:cNvSpPr txBox="1"/>
            <p:nvPr/>
          </p:nvSpPr>
          <p:spPr>
            <a:xfrm>
              <a:off x="5200882" y="4033857"/>
              <a:ext cx="1517066" cy="1781000"/>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Female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99.9%</a:t>
              </a:r>
            </a:p>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26–43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years old</a:t>
              </a:r>
            </a:p>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Smiling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99.2%</a:t>
              </a:r>
            </a:p>
          </p:txBody>
        </p:sp>
      </p:grpSp>
      <p:sp>
        <p:nvSpPr>
          <p:cNvPr id="27" name="Rectangle: Rounded Corners 26">
            <a:extLst>
              <a:ext uri="{FF2B5EF4-FFF2-40B4-BE49-F238E27FC236}">
                <a16:creationId xmlns:a16="http://schemas.microsoft.com/office/drawing/2014/main" id="{6D5598DB-6DFD-43D4-B966-902EFD7F5B2A}"/>
              </a:ext>
            </a:extLst>
          </p:cNvPr>
          <p:cNvSpPr/>
          <p:nvPr/>
        </p:nvSpPr>
        <p:spPr bwMode="auto">
          <a:xfrm>
            <a:off x="3791506" y="2715938"/>
            <a:ext cx="1556123" cy="772593"/>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3BC2C3FF-B9C7-4620-933A-5ED1FA572A77}"/>
              </a:ext>
            </a:extLst>
          </p:cNvPr>
          <p:cNvSpPr txBox="1"/>
          <p:nvPr/>
        </p:nvSpPr>
        <p:spPr>
          <a:xfrm>
            <a:off x="3773549" y="1456069"/>
            <a:ext cx="1540602" cy="328295"/>
          </a:xfrm>
          <a:prstGeom prst="rect">
            <a:avLst/>
          </a:prstGeom>
          <a:noFill/>
        </p:spPr>
        <p:txBody>
          <a:bodyPr wrap="square" lIns="0" tIns="0" rIns="0" bIns="0" rtlCol="0">
            <a:spAutoFit/>
          </a:bodyPr>
          <a:lstStyle/>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Male 99.9%</a:t>
            </a:r>
          </a:p>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Age 49–69 years old</a:t>
            </a:r>
          </a:p>
        </p:txBody>
      </p:sp>
      <p:sp>
        <p:nvSpPr>
          <p:cNvPr id="5" name="Rectangle 4">
            <a:extLst>
              <a:ext uri="{FF2B5EF4-FFF2-40B4-BE49-F238E27FC236}">
                <a16:creationId xmlns:a16="http://schemas.microsoft.com/office/drawing/2014/main" id="{E9794B70-22D3-4EEE-84AC-B87899E522FB}"/>
              </a:ext>
            </a:extLst>
          </p:cNvPr>
          <p:cNvSpPr/>
          <p:nvPr/>
        </p:nvSpPr>
        <p:spPr>
          <a:xfrm>
            <a:off x="3702844" y="3563377"/>
            <a:ext cx="1556123" cy="610424"/>
          </a:xfrm>
          <a:prstGeom prst="rect">
            <a:avLst/>
          </a:prstGeom>
        </p:spPr>
        <p:txBody>
          <a:bodyPr wrap="square">
            <a:spAutoFit/>
          </a:bodyPr>
          <a:lstStyle/>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Not smiling 99.2%</a:t>
            </a:r>
          </a:p>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Has a mustache 95.1%</a:t>
            </a:r>
          </a:p>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Has a beard 98.2%</a:t>
            </a:r>
          </a:p>
        </p:txBody>
      </p:sp>
      <p:sp>
        <p:nvSpPr>
          <p:cNvPr id="6" name="Rectangle 5">
            <a:extLst>
              <a:ext uri="{FF2B5EF4-FFF2-40B4-BE49-F238E27FC236}">
                <a16:creationId xmlns:a16="http://schemas.microsoft.com/office/drawing/2014/main" id="{2E1A9058-862E-493A-ACEA-507C1BC78E34}"/>
              </a:ext>
            </a:extLst>
          </p:cNvPr>
          <p:cNvSpPr/>
          <p:nvPr/>
        </p:nvSpPr>
        <p:spPr bwMode="auto">
          <a:xfrm>
            <a:off x="3791506" y="1881768"/>
            <a:ext cx="1556123" cy="709147"/>
          </a:xfrm>
          <a:prstGeom prst="rect">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62454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t>Face d</a:t>
            </a:r>
            <a:r>
              <a:rPr lang="en-US" dirty="0">
                <a:latin typeface="+mj-lt"/>
              </a:rPr>
              <a:t>etection</a:t>
            </a:r>
            <a:r>
              <a:rPr lang="en-US" dirty="0"/>
              <a:t>, analysis, and recognition </a:t>
            </a:r>
          </a:p>
        </p:txBody>
      </p:sp>
      <p:grpSp>
        <p:nvGrpSpPr>
          <p:cNvPr id="4" name="Group 3">
            <a:extLst>
              <a:ext uri="{FF2B5EF4-FFF2-40B4-BE49-F238E27FC236}">
                <a16:creationId xmlns:a16="http://schemas.microsoft.com/office/drawing/2014/main" id="{6684E0CA-9835-44EF-AE0B-982E294BDD78}"/>
              </a:ext>
            </a:extLst>
          </p:cNvPr>
          <p:cNvGrpSpPr/>
          <p:nvPr/>
        </p:nvGrpSpPr>
        <p:grpSpPr>
          <a:xfrm>
            <a:off x="3414615" y="1275538"/>
            <a:ext cx="2306241" cy="2389007"/>
            <a:chOff x="4974233" y="2040860"/>
            <a:chExt cx="3689985" cy="3822411"/>
          </a:xfrm>
        </p:grpSpPr>
        <p:sp>
          <p:nvSpPr>
            <p:cNvPr id="11" name="Text Placeholder 8">
              <a:extLst>
                <a:ext uri="{FF2B5EF4-FFF2-40B4-BE49-F238E27FC236}">
                  <a16:creationId xmlns:a16="http://schemas.microsoft.com/office/drawing/2014/main" id="{B56D561F-178B-4680-8FF0-F0E88C2CB558}"/>
                </a:ext>
              </a:extLst>
            </p:cNvPr>
            <p:cNvSpPr txBox="1">
              <a:spLocks/>
            </p:cNvSpPr>
            <p:nvPr/>
          </p:nvSpPr>
          <p:spPr>
            <a:xfrm>
              <a:off x="5705170" y="2040860"/>
              <a:ext cx="2861187" cy="627864"/>
            </a:xfrm>
            <a:prstGeom prst="rect">
              <a:avLst/>
            </a:prstGeom>
          </p:spPr>
          <p:txBody>
            <a:bodyPr vert="horz" wrap="square" lIns="0" tIns="91440" rIns="114300" bIns="91440" rtlCol="0" anchor="b" anchorCtr="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500" dirty="0"/>
                <a:t>Lighting</a:t>
              </a:r>
            </a:p>
          </p:txBody>
        </p:sp>
        <p:pic>
          <p:nvPicPr>
            <p:cNvPr id="10" name="Picture 9">
              <a:extLst>
                <a:ext uri="{FF2B5EF4-FFF2-40B4-BE49-F238E27FC236}">
                  <a16:creationId xmlns:a16="http://schemas.microsoft.com/office/drawing/2014/main" id="{A2B9E3DD-2EF7-DC4F-A263-E5EF9AF31F74}"/>
                </a:ext>
              </a:extLst>
            </p:cNvPr>
            <p:cNvPicPr/>
            <p:nvPr/>
          </p:nvPicPr>
          <p:blipFill rotWithShape="1">
            <a:blip r:embed="rId2" cstate="email">
              <a:extLst>
                <a:ext uri="{28A0092B-C50C-407E-A947-70E740481C1C}">
                  <a14:useLocalDpi xmlns:a14="http://schemas.microsoft.com/office/drawing/2010/main"/>
                </a:ext>
              </a:extLst>
            </a:blip>
            <a:srcRect/>
            <a:stretch/>
          </p:blipFill>
          <p:spPr>
            <a:xfrm>
              <a:off x="4974233" y="2975927"/>
              <a:ext cx="3689985" cy="2887344"/>
            </a:xfrm>
            <a:prstGeom prst="rect">
              <a:avLst/>
            </a:prstGeom>
          </p:spPr>
        </p:pic>
        <p:cxnSp>
          <p:nvCxnSpPr>
            <p:cNvPr id="12" name="Straight Connector 11">
              <a:extLst>
                <a:ext uri="{FF2B5EF4-FFF2-40B4-BE49-F238E27FC236}">
                  <a16:creationId xmlns:a16="http://schemas.microsoft.com/office/drawing/2014/main" id="{2A2277D1-05BB-4F72-86BE-D3DCBD3C6126}"/>
                </a:ext>
              </a:extLst>
            </p:cNvPr>
            <p:cNvCxnSpPr>
              <a:cxnSpLocks/>
            </p:cNvCxnSpPr>
            <p:nvPr/>
          </p:nvCxnSpPr>
          <p:spPr>
            <a:xfrm>
              <a:off x="4974234" y="2666422"/>
              <a:ext cx="3651361"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BDAB5613-2DEA-436D-97EB-D76C6623484C}"/>
              </a:ext>
            </a:extLst>
          </p:cNvPr>
          <p:cNvGrpSpPr/>
          <p:nvPr/>
        </p:nvGrpSpPr>
        <p:grpSpPr>
          <a:xfrm>
            <a:off x="327822" y="1275538"/>
            <a:ext cx="2306241" cy="2389007"/>
            <a:chOff x="524515" y="2040860"/>
            <a:chExt cx="3689985" cy="3822411"/>
          </a:xfrm>
        </p:grpSpPr>
        <p:sp>
          <p:nvSpPr>
            <p:cNvPr id="17" name="Text Placeholder 8">
              <a:extLst>
                <a:ext uri="{FF2B5EF4-FFF2-40B4-BE49-F238E27FC236}">
                  <a16:creationId xmlns:a16="http://schemas.microsoft.com/office/drawing/2014/main" id="{9B10DE70-FD17-4A62-8A8C-D09160849570}"/>
                </a:ext>
              </a:extLst>
            </p:cNvPr>
            <p:cNvSpPr txBox="1">
              <a:spLocks/>
            </p:cNvSpPr>
            <p:nvPr/>
          </p:nvSpPr>
          <p:spPr>
            <a:xfrm>
              <a:off x="994329" y="2040860"/>
              <a:ext cx="2781259" cy="627864"/>
            </a:xfrm>
            <a:prstGeom prst="rect">
              <a:avLst/>
            </a:prstGeom>
          </p:spPr>
          <p:txBody>
            <a:bodyPr vert="horz" wrap="square" lIns="0" tIns="91440" rIns="114300" bIns="91440" rtlCol="0" anchor="b" anchorCtr="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500" dirty="0"/>
                <a:t>Pose</a:t>
              </a:r>
            </a:p>
          </p:txBody>
        </p:sp>
        <p:pic>
          <p:nvPicPr>
            <p:cNvPr id="9" name="Picture 8">
              <a:extLst>
                <a:ext uri="{FF2B5EF4-FFF2-40B4-BE49-F238E27FC236}">
                  <a16:creationId xmlns:a16="http://schemas.microsoft.com/office/drawing/2014/main" id="{9BA7406F-2509-524B-AAAA-01CC1D40A434}"/>
                </a:ext>
              </a:extLst>
            </p:cNvPr>
            <p:cNvPicPr/>
            <p:nvPr/>
          </p:nvPicPr>
          <p:blipFill rotWithShape="1">
            <a:blip r:embed="rId3" cstate="email">
              <a:extLst>
                <a:ext uri="{28A0092B-C50C-407E-A947-70E740481C1C}">
                  <a14:useLocalDpi xmlns:a14="http://schemas.microsoft.com/office/drawing/2010/main"/>
                </a:ext>
              </a:extLst>
            </a:blip>
            <a:srcRect/>
            <a:stretch/>
          </p:blipFill>
          <p:spPr>
            <a:xfrm>
              <a:off x="524515" y="2975926"/>
              <a:ext cx="3689985" cy="2887345"/>
            </a:xfrm>
            <a:prstGeom prst="rect">
              <a:avLst/>
            </a:prstGeom>
          </p:spPr>
        </p:pic>
        <p:cxnSp>
          <p:nvCxnSpPr>
            <p:cNvPr id="18" name="Straight Connector 17">
              <a:extLst>
                <a:ext uri="{FF2B5EF4-FFF2-40B4-BE49-F238E27FC236}">
                  <a16:creationId xmlns:a16="http://schemas.microsoft.com/office/drawing/2014/main" id="{02ED1456-A467-48DE-A8D3-CBCDBA2CDBD5}"/>
                </a:ext>
              </a:extLst>
            </p:cNvPr>
            <p:cNvCxnSpPr>
              <a:cxnSpLocks/>
            </p:cNvCxnSpPr>
            <p:nvPr/>
          </p:nvCxnSpPr>
          <p:spPr>
            <a:xfrm>
              <a:off x="524515" y="2666422"/>
              <a:ext cx="3662643"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AEDF2631-7D69-41F8-BDF6-FB9216DA7DFF}"/>
              </a:ext>
            </a:extLst>
          </p:cNvPr>
          <p:cNvGrpSpPr/>
          <p:nvPr/>
        </p:nvGrpSpPr>
        <p:grpSpPr>
          <a:xfrm>
            <a:off x="6501409" y="1275538"/>
            <a:ext cx="2338533" cy="2389007"/>
            <a:chOff x="9546234" y="2040860"/>
            <a:chExt cx="3741653" cy="3822412"/>
          </a:xfrm>
        </p:grpSpPr>
        <p:sp>
          <p:nvSpPr>
            <p:cNvPr id="19" name="Text Placeholder 8">
              <a:extLst>
                <a:ext uri="{FF2B5EF4-FFF2-40B4-BE49-F238E27FC236}">
                  <a16:creationId xmlns:a16="http://schemas.microsoft.com/office/drawing/2014/main" id="{E6B282FE-9EA8-4603-9FEC-EF76E9C254CB}"/>
                </a:ext>
              </a:extLst>
            </p:cNvPr>
            <p:cNvSpPr txBox="1">
              <a:spLocks/>
            </p:cNvSpPr>
            <p:nvPr/>
          </p:nvSpPr>
          <p:spPr>
            <a:xfrm>
              <a:off x="9821813" y="2040860"/>
              <a:ext cx="3436375" cy="627864"/>
            </a:xfrm>
            <a:prstGeom prst="rect">
              <a:avLst/>
            </a:prstGeom>
          </p:spPr>
          <p:txBody>
            <a:bodyPr vert="horz" wrap="square" lIns="0" tIns="91440" rIns="0" bIns="91440" rtlCol="0" anchor="b" anchorCtr="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500" dirty="0"/>
                <a:t>Blur and occlusion</a:t>
              </a:r>
            </a:p>
          </p:txBody>
        </p:sp>
        <p:pic>
          <p:nvPicPr>
            <p:cNvPr id="13" name="Picture 12">
              <a:extLst>
                <a:ext uri="{FF2B5EF4-FFF2-40B4-BE49-F238E27FC236}">
                  <a16:creationId xmlns:a16="http://schemas.microsoft.com/office/drawing/2014/main" id="{5A722208-8E54-BA42-8422-35995477A172}"/>
                </a:ext>
              </a:extLst>
            </p:cNvPr>
            <p:cNvPicPr/>
            <p:nvPr/>
          </p:nvPicPr>
          <p:blipFill>
            <a:blip r:embed="rId4" cstate="email">
              <a:extLst>
                <a:ext uri="{28A0092B-C50C-407E-A947-70E740481C1C}">
                  <a14:useLocalDpi xmlns:a14="http://schemas.microsoft.com/office/drawing/2010/main"/>
                </a:ext>
              </a:extLst>
            </a:blip>
            <a:stretch>
              <a:fillRect/>
            </a:stretch>
          </p:blipFill>
          <p:spPr>
            <a:xfrm>
              <a:off x="9546234" y="2975927"/>
              <a:ext cx="3689985" cy="2887345"/>
            </a:xfrm>
            <a:prstGeom prst="rect">
              <a:avLst/>
            </a:prstGeom>
          </p:spPr>
        </p:pic>
        <p:cxnSp>
          <p:nvCxnSpPr>
            <p:cNvPr id="20" name="Straight Connector 19">
              <a:extLst>
                <a:ext uri="{FF2B5EF4-FFF2-40B4-BE49-F238E27FC236}">
                  <a16:creationId xmlns:a16="http://schemas.microsoft.com/office/drawing/2014/main" id="{5737AED1-9980-4D90-B3B2-53960B12DD41}"/>
                </a:ext>
              </a:extLst>
            </p:cNvPr>
            <p:cNvCxnSpPr>
              <a:cxnSpLocks/>
            </p:cNvCxnSpPr>
            <p:nvPr/>
          </p:nvCxnSpPr>
          <p:spPr>
            <a:xfrm>
              <a:off x="9546234" y="2666422"/>
              <a:ext cx="3741653"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167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2.36111E-6 -1.17284E-6 L -2.36111E-6 0.05131 " pathEditMode="relative" rAng="0" ptsTypes="AA">
                                      <p:cBhvr>
                                        <p:cTn id="9" dur="500" spd="-100000" fill="hold"/>
                                        <p:tgtEl>
                                          <p:spTgt spid="5"/>
                                        </p:tgtEl>
                                        <p:attrNameLst>
                                          <p:attrName>ppt_x</p:attrName>
                                          <p:attrName>ppt_y</p:attrName>
                                        </p:attrNameLst>
                                      </p:cBhvr>
                                      <p:rCtr x="0" y="2566"/>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4.02778E-6 -1.17284E-6 L 4.02778E-6 0.05131 " pathEditMode="relative" rAng="0" ptsTypes="AA">
                                      <p:cBhvr>
                                        <p:cTn id="14" dur="500" spd="-100000" fill="hold"/>
                                        <p:tgtEl>
                                          <p:spTgt spid="4"/>
                                        </p:tgtEl>
                                        <p:attrNameLst>
                                          <p:attrName>ppt_x</p:attrName>
                                          <p:attrName>ppt_y</p:attrName>
                                        </p:attrNameLst>
                                      </p:cBhvr>
                                      <p:rCtr x="0" y="2566"/>
                                    </p:animMotion>
                                  </p:childTnLst>
                                </p:cTn>
                              </p:par>
                              <p:par>
                                <p:cTn id="15" presetID="10" presetClass="entr" presetSubtype="0" fill="hold" nodeType="withEffect">
                                  <p:stCondLst>
                                    <p:cond delay="4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400"/>
                                  </p:stCondLst>
                                  <p:childTnLst>
                                    <p:animMotion origin="layout" path="M 2.8125E-6 -1.17284E-6 L 2.8125E-6 0.05131 " pathEditMode="relative" rAng="0" ptsTypes="AA">
                                      <p:cBhvr>
                                        <p:cTn id="19" dur="500" spd="-100000" fill="hold"/>
                                        <p:tgtEl>
                                          <p:spTgt spid="3"/>
                                        </p:tgtEl>
                                        <p:attrNameLst>
                                          <p:attrName>ppt_x</p:attrName>
                                          <p:attrName>ppt_y</p:attrName>
                                        </p:attrNameLst>
                                      </p:cBhvr>
                                      <p:rCtr x="0" y="2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1D1597-FEF3-8143-A859-9A55B57EA8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9957" y="1186526"/>
            <a:ext cx="4961765" cy="3498464"/>
          </a:xfrm>
          <a:prstGeom prst="rect">
            <a:avLst/>
          </a:prstGeom>
        </p:spPr>
      </p:pic>
      <p:sp>
        <p:nvSpPr>
          <p:cNvPr id="8" name="Rectangle 7">
            <a:extLst>
              <a:ext uri="{FF2B5EF4-FFF2-40B4-BE49-F238E27FC236}">
                <a16:creationId xmlns:a16="http://schemas.microsoft.com/office/drawing/2014/main" id="{BFA4170D-96BB-4EB1-965E-DE27908EFEEE}"/>
              </a:ext>
            </a:extLst>
          </p:cNvPr>
          <p:cNvSpPr/>
          <p:nvPr/>
        </p:nvSpPr>
        <p:spPr bwMode="auto">
          <a:xfrm>
            <a:off x="3861892" y="1149833"/>
            <a:ext cx="5039830" cy="3535156"/>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23"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latin typeface="+mj-lt"/>
                <a:ea typeface="+mj-ea"/>
                <a:cs typeface="Amazon Ember Regular" charset="0"/>
              </a:rPr>
              <a:t>Personal Protective Equipment (PPE) Detection</a:t>
            </a:r>
          </a:p>
        </p:txBody>
      </p:sp>
      <p:sp>
        <p:nvSpPr>
          <p:cNvPr id="2" name="Text Placeholder 1">
            <a:extLst>
              <a:ext uri="{FF2B5EF4-FFF2-40B4-BE49-F238E27FC236}">
                <a16:creationId xmlns:a16="http://schemas.microsoft.com/office/drawing/2014/main" id="{01295D75-804C-4E36-BC55-BA15254DF289}"/>
              </a:ext>
            </a:extLst>
          </p:cNvPr>
          <p:cNvSpPr>
            <a:spLocks noGrp="1"/>
          </p:cNvSpPr>
          <p:nvPr>
            <p:ph type="body" sz="quarter" idx="10"/>
          </p:nvPr>
        </p:nvSpPr>
        <p:spPr>
          <a:xfrm>
            <a:off x="202406" y="720432"/>
            <a:ext cx="8739188" cy="323166"/>
          </a:xfrm>
        </p:spPr>
        <p:txBody>
          <a:bodyPr/>
          <a:lstStyle/>
          <a:p>
            <a:r>
              <a:rPr lang="en-US" dirty="0">
                <a:solidFill>
                  <a:schemeClr val="accent6"/>
                </a:solidFill>
              </a:rPr>
              <a:t>Analyze images to detect if persons are wearing Face covers, head covers, hand covers</a:t>
            </a:r>
          </a:p>
        </p:txBody>
      </p:sp>
      <p:sp>
        <p:nvSpPr>
          <p:cNvPr id="4" name="Oval 3">
            <a:extLst>
              <a:ext uri="{FF2B5EF4-FFF2-40B4-BE49-F238E27FC236}">
                <a16:creationId xmlns:a16="http://schemas.microsoft.com/office/drawing/2014/main" id="{F63ED26B-3E3C-4A40-B941-F341971D7CDD}"/>
              </a:ext>
            </a:extLst>
          </p:cNvPr>
          <p:cNvSpPr/>
          <p:nvPr/>
        </p:nvSpPr>
        <p:spPr>
          <a:xfrm>
            <a:off x="6495243" y="1565610"/>
            <a:ext cx="228600" cy="228600"/>
          </a:xfrm>
          <a:prstGeom prst="ellipse">
            <a:avLst/>
          </a:prstGeom>
          <a:solidFill>
            <a:schemeClr val="bg1">
              <a:alpha val="70000"/>
            </a:schemeClr>
          </a:solidFill>
          <a:ln w="762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685602" eaLnBrk="0" fontAlgn="base" hangingPunct="0">
              <a:spcBef>
                <a:spcPct val="0"/>
              </a:spcBef>
              <a:spcAft>
                <a:spcPct val="0"/>
              </a:spcAft>
              <a:defRPr/>
            </a:pPr>
            <a:endParaRPr lang="en-US" sz="2100" dirty="0" err="1">
              <a:solidFill>
                <a:srgbClr val="FFFFFF"/>
              </a:solidFill>
              <a:latin typeface="Amazon Ember"/>
            </a:endParaRPr>
          </a:p>
        </p:txBody>
      </p:sp>
      <p:sp>
        <p:nvSpPr>
          <p:cNvPr id="5" name="TextBox 4">
            <a:extLst>
              <a:ext uri="{FF2B5EF4-FFF2-40B4-BE49-F238E27FC236}">
                <a16:creationId xmlns:a16="http://schemas.microsoft.com/office/drawing/2014/main" id="{8A18734A-E69A-984F-B6B8-7253E92DD658}"/>
              </a:ext>
            </a:extLst>
          </p:cNvPr>
          <p:cNvSpPr txBox="1"/>
          <p:nvPr/>
        </p:nvSpPr>
        <p:spPr>
          <a:xfrm>
            <a:off x="303380" y="1827869"/>
            <a:ext cx="3119438" cy="553998"/>
          </a:xfrm>
          <a:prstGeom prst="rect">
            <a:avLst/>
          </a:prstGeom>
          <a:noFill/>
        </p:spPr>
        <p:txBody>
          <a:bodyPr wrap="square" rtlCol="0">
            <a:spAutoFit/>
          </a:bodyPr>
          <a:lstStyle/>
          <a:p>
            <a:pPr defTabSz="685602" eaLnBrk="0" fontAlgn="base" hangingPunct="0">
              <a:spcBef>
                <a:spcPct val="0"/>
              </a:spcBef>
              <a:spcAft>
                <a:spcPct val="0"/>
              </a:spcAft>
              <a:defRPr/>
            </a:pPr>
            <a:r>
              <a:rPr lang="en-US" sz="1500" dirty="0">
                <a:solidFill>
                  <a:schemeClr val="accent2"/>
                </a:solidFill>
                <a:latin typeface="+mj-lt"/>
              </a:rPr>
              <a:t>Head Cover 97%</a:t>
            </a:r>
          </a:p>
          <a:p>
            <a:pPr defTabSz="685602" eaLnBrk="0" fontAlgn="base" hangingPunct="0">
              <a:spcBef>
                <a:spcPct val="0"/>
              </a:spcBef>
              <a:spcAft>
                <a:spcPct val="0"/>
              </a:spcAft>
              <a:defRPr/>
            </a:pPr>
            <a:r>
              <a:rPr lang="en-US" sz="1500" dirty="0">
                <a:solidFill>
                  <a:srgbClr val="FFFFFF"/>
                </a:solidFill>
                <a:latin typeface="+mj-lt"/>
              </a:rPr>
              <a:t>Head Cover on head: true 96% </a:t>
            </a:r>
          </a:p>
        </p:txBody>
      </p:sp>
      <p:sp>
        <p:nvSpPr>
          <p:cNvPr id="19" name="TextBox 18">
            <a:extLst>
              <a:ext uri="{FF2B5EF4-FFF2-40B4-BE49-F238E27FC236}">
                <a16:creationId xmlns:a16="http://schemas.microsoft.com/office/drawing/2014/main" id="{1BD5ECF2-DD60-054F-B4DE-13697E75A0FA}"/>
              </a:ext>
            </a:extLst>
          </p:cNvPr>
          <p:cNvSpPr txBox="1"/>
          <p:nvPr/>
        </p:nvSpPr>
        <p:spPr>
          <a:xfrm>
            <a:off x="303381" y="2671258"/>
            <a:ext cx="3464659" cy="553998"/>
          </a:xfrm>
          <a:prstGeom prst="rect">
            <a:avLst/>
          </a:prstGeom>
          <a:noFill/>
        </p:spPr>
        <p:txBody>
          <a:bodyPr wrap="square" rtlCol="0">
            <a:spAutoFit/>
          </a:bodyPr>
          <a:lstStyle/>
          <a:p>
            <a:r>
              <a:rPr lang="en-US" sz="1500" dirty="0">
                <a:solidFill>
                  <a:schemeClr val="accent1"/>
                </a:solidFill>
                <a:latin typeface="+mj-lt"/>
              </a:rPr>
              <a:t>Face Cover 98.8%</a:t>
            </a:r>
          </a:p>
          <a:p>
            <a:pPr defTabSz="685602" eaLnBrk="0" fontAlgn="base" hangingPunct="0">
              <a:spcBef>
                <a:spcPct val="0"/>
              </a:spcBef>
              <a:spcAft>
                <a:spcPct val="0"/>
              </a:spcAft>
              <a:defRPr/>
            </a:pPr>
            <a:r>
              <a:rPr lang="en-US" sz="1500" dirty="0">
                <a:solidFill>
                  <a:srgbClr val="FFFFFF"/>
                </a:solidFill>
                <a:latin typeface="+mj-lt"/>
              </a:rPr>
              <a:t>Face cover on face: true 83.5% </a:t>
            </a:r>
          </a:p>
        </p:txBody>
      </p:sp>
      <p:sp>
        <p:nvSpPr>
          <p:cNvPr id="21" name="TextBox 20">
            <a:extLst>
              <a:ext uri="{FF2B5EF4-FFF2-40B4-BE49-F238E27FC236}">
                <a16:creationId xmlns:a16="http://schemas.microsoft.com/office/drawing/2014/main" id="{0B8762A1-E35B-9940-9793-5B01B0313F7B}"/>
              </a:ext>
            </a:extLst>
          </p:cNvPr>
          <p:cNvSpPr txBox="1"/>
          <p:nvPr/>
        </p:nvSpPr>
        <p:spPr>
          <a:xfrm>
            <a:off x="303381" y="3514647"/>
            <a:ext cx="3464659" cy="553998"/>
          </a:xfrm>
          <a:prstGeom prst="rect">
            <a:avLst/>
          </a:prstGeom>
          <a:noFill/>
        </p:spPr>
        <p:txBody>
          <a:bodyPr wrap="square" rtlCol="0">
            <a:spAutoFit/>
          </a:bodyPr>
          <a:lstStyle/>
          <a:p>
            <a:r>
              <a:rPr lang="en-US" sz="1500" dirty="0">
                <a:solidFill>
                  <a:schemeClr val="accent3"/>
                </a:solidFill>
                <a:latin typeface="+mj-lt"/>
              </a:rPr>
              <a:t>Hand Cover 98.8%</a:t>
            </a:r>
          </a:p>
          <a:p>
            <a:pPr defTabSz="685602" eaLnBrk="0" fontAlgn="base" hangingPunct="0">
              <a:spcBef>
                <a:spcPct val="0"/>
              </a:spcBef>
              <a:spcAft>
                <a:spcPct val="0"/>
              </a:spcAft>
              <a:defRPr/>
            </a:pPr>
            <a:r>
              <a:rPr lang="en-US" sz="1500" dirty="0">
                <a:solidFill>
                  <a:srgbClr val="FFFFFF"/>
                </a:solidFill>
                <a:latin typeface="+mj-lt"/>
              </a:rPr>
              <a:t>Hand Cover on hand: true 94.8% </a:t>
            </a:r>
          </a:p>
        </p:txBody>
      </p:sp>
      <p:sp>
        <p:nvSpPr>
          <p:cNvPr id="22" name="Oval 21">
            <a:extLst>
              <a:ext uri="{FF2B5EF4-FFF2-40B4-BE49-F238E27FC236}">
                <a16:creationId xmlns:a16="http://schemas.microsoft.com/office/drawing/2014/main" id="{E7A4A15E-7D74-4117-A040-A7E866658703}"/>
              </a:ext>
            </a:extLst>
          </p:cNvPr>
          <p:cNvSpPr/>
          <p:nvPr/>
        </p:nvSpPr>
        <p:spPr>
          <a:xfrm>
            <a:off x="6199657" y="2572774"/>
            <a:ext cx="228600" cy="228600"/>
          </a:xfrm>
          <a:prstGeom prst="ellipse">
            <a:avLst/>
          </a:prstGeom>
          <a:solidFill>
            <a:schemeClr val="bg1">
              <a:alpha val="70000"/>
            </a:schemeClr>
          </a:solidFill>
          <a:ln w="762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685602" eaLnBrk="0" fontAlgn="base" hangingPunct="0">
              <a:spcBef>
                <a:spcPct val="0"/>
              </a:spcBef>
              <a:spcAft>
                <a:spcPct val="0"/>
              </a:spcAft>
              <a:defRPr/>
            </a:pPr>
            <a:endParaRPr lang="en-US" sz="2100" dirty="0" err="1">
              <a:solidFill>
                <a:srgbClr val="FFFFFF"/>
              </a:solidFill>
              <a:latin typeface="Amazon Ember"/>
            </a:endParaRPr>
          </a:p>
        </p:txBody>
      </p:sp>
      <p:sp>
        <p:nvSpPr>
          <p:cNvPr id="24" name="Oval 23">
            <a:extLst>
              <a:ext uri="{FF2B5EF4-FFF2-40B4-BE49-F238E27FC236}">
                <a16:creationId xmlns:a16="http://schemas.microsoft.com/office/drawing/2014/main" id="{8F019E65-42FA-4FDB-8745-36F55CE96E02}"/>
              </a:ext>
            </a:extLst>
          </p:cNvPr>
          <p:cNvSpPr/>
          <p:nvPr/>
        </p:nvSpPr>
        <p:spPr>
          <a:xfrm>
            <a:off x="5533862" y="3738434"/>
            <a:ext cx="228600" cy="228600"/>
          </a:xfrm>
          <a:prstGeom prst="ellipse">
            <a:avLst/>
          </a:prstGeom>
          <a:solidFill>
            <a:schemeClr val="bg1">
              <a:alpha val="70000"/>
            </a:schemeClr>
          </a:solid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685602" eaLnBrk="0" fontAlgn="base" hangingPunct="0">
              <a:spcBef>
                <a:spcPct val="0"/>
              </a:spcBef>
              <a:spcAft>
                <a:spcPct val="0"/>
              </a:spcAft>
              <a:defRPr/>
            </a:pPr>
            <a:endParaRPr lang="en-US" sz="2100" dirty="0" err="1">
              <a:solidFill>
                <a:srgbClr val="FFFFFF"/>
              </a:solidFill>
              <a:latin typeface="Amazon Ember"/>
            </a:endParaRPr>
          </a:p>
        </p:txBody>
      </p:sp>
      <p:sp>
        <p:nvSpPr>
          <p:cNvPr id="9" name="Oval 8">
            <a:extLst>
              <a:ext uri="{FF2B5EF4-FFF2-40B4-BE49-F238E27FC236}">
                <a16:creationId xmlns:a16="http://schemas.microsoft.com/office/drawing/2014/main" id="{1F1050CE-74C6-452C-88B3-3634EBA45FD6}"/>
              </a:ext>
            </a:extLst>
          </p:cNvPr>
          <p:cNvSpPr/>
          <p:nvPr/>
        </p:nvSpPr>
        <p:spPr bwMode="auto">
          <a:xfrm>
            <a:off x="5466875" y="3671447"/>
            <a:ext cx="362573" cy="362573"/>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5672E81B-84F9-4FE0-9279-99983E5EE4DF}"/>
              </a:ext>
            </a:extLst>
          </p:cNvPr>
          <p:cNvSpPr/>
          <p:nvPr/>
        </p:nvSpPr>
        <p:spPr bwMode="auto">
          <a:xfrm>
            <a:off x="6132670" y="2505788"/>
            <a:ext cx="362573" cy="362573"/>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CC6754B8-0F50-40B8-8D7A-94E8A27B08A9}"/>
              </a:ext>
            </a:extLst>
          </p:cNvPr>
          <p:cNvSpPr/>
          <p:nvPr/>
        </p:nvSpPr>
        <p:spPr bwMode="auto">
          <a:xfrm>
            <a:off x="6428257" y="1498624"/>
            <a:ext cx="362573" cy="362573"/>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738991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95139E-6 1.2963E-6 L -0.00141 0.06713 " pathEditMode="relative" rAng="0" ptsTypes="AA">
                                      <p:cBhvr>
                                        <p:cTn id="9" dur="500" spd="-100000" fill="hold"/>
                                        <p:tgtEl>
                                          <p:spTgt spid="5"/>
                                        </p:tgtEl>
                                        <p:attrNameLst>
                                          <p:attrName>ppt_x</p:attrName>
                                          <p:attrName>ppt_y</p:attrName>
                                        </p:attrNameLst>
                                      </p:cBhvr>
                                      <p:rCtr x="-76" y="3356"/>
                                    </p:animMotion>
                                  </p:childTnLst>
                                </p:cTn>
                              </p:par>
                              <p:par>
                                <p:cTn id="10" presetID="10" presetClass="entr" presetSubtype="0" fill="hold" grpId="0" nodeType="withEffect">
                                  <p:stCondLst>
                                    <p:cond delay="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100"/>
                                  </p:stCondLst>
                                  <p:childTnLst>
                                    <p:animMotion origin="layout" path="M 2.95139E-6 1.2963E-6 L -0.00141 0.06713 " pathEditMode="relative" rAng="0" ptsTypes="AA">
                                      <p:cBhvr>
                                        <p:cTn id="14" dur="500" spd="-100000" fill="hold"/>
                                        <p:tgtEl>
                                          <p:spTgt spid="19"/>
                                        </p:tgtEl>
                                        <p:attrNameLst>
                                          <p:attrName>ppt_x</p:attrName>
                                          <p:attrName>ppt_y</p:attrName>
                                        </p:attrNameLst>
                                      </p:cBhvr>
                                      <p:rCtr x="-76" y="3356"/>
                                    </p:animMotion>
                                  </p:childTnLst>
                                </p:cTn>
                              </p:par>
                              <p:par>
                                <p:cTn id="15" presetID="10" presetClass="entr" presetSubtype="0" fill="hold" grpId="0" nodeType="withEffect">
                                  <p:stCondLst>
                                    <p:cond delay="2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grpId="1" nodeType="withEffect">
                                  <p:stCondLst>
                                    <p:cond delay="200"/>
                                  </p:stCondLst>
                                  <p:childTnLst>
                                    <p:animMotion origin="layout" path="M 2.95139E-6 1.2963E-6 L -0.00141 0.06713 " pathEditMode="relative" rAng="0" ptsTypes="AA">
                                      <p:cBhvr>
                                        <p:cTn id="19" dur="500" spd="-100000" fill="hold"/>
                                        <p:tgtEl>
                                          <p:spTgt spid="21"/>
                                        </p:tgtEl>
                                        <p:attrNameLst>
                                          <p:attrName>ppt_x</p:attrName>
                                          <p:attrName>ppt_y</p:attrName>
                                        </p:attrNameLst>
                                      </p:cBhvr>
                                      <p:rCtr x="-76"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9" grpId="0"/>
      <p:bldP spid="19" grpId="1"/>
      <p:bldP spid="21" grpId="0"/>
      <p:bldP spid="2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Activities and paths</a:t>
            </a:r>
          </a:p>
        </p:txBody>
      </p:sp>
      <p:pic>
        <p:nvPicPr>
          <p:cNvPr id="4" name="Picture 3">
            <a:extLst>
              <a:ext uri="{FF2B5EF4-FFF2-40B4-BE49-F238E27FC236}">
                <a16:creationId xmlns:a16="http://schemas.microsoft.com/office/drawing/2014/main" id="{768A11D1-D545-E54E-B6C2-4D1EF537C2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6352" y="918483"/>
            <a:ext cx="5124548" cy="3334033"/>
          </a:xfrm>
          <a:prstGeom prst="rect">
            <a:avLst/>
          </a:prstGeom>
        </p:spPr>
      </p:pic>
      <p:sp>
        <p:nvSpPr>
          <p:cNvPr id="6" name="TextBox 5">
            <a:extLst>
              <a:ext uri="{FF2B5EF4-FFF2-40B4-BE49-F238E27FC236}">
                <a16:creationId xmlns:a16="http://schemas.microsoft.com/office/drawing/2014/main" id="{A1C2B391-7E08-409B-87BC-B9E9AF351D82}"/>
              </a:ext>
            </a:extLst>
          </p:cNvPr>
          <p:cNvSpPr txBox="1"/>
          <p:nvPr/>
        </p:nvSpPr>
        <p:spPr>
          <a:xfrm>
            <a:off x="5902050" y="1642849"/>
            <a:ext cx="2556151" cy="1882567"/>
          </a:xfrm>
          <a:prstGeom prst="rect">
            <a:avLst/>
          </a:prstGeom>
          <a:noFill/>
        </p:spPr>
        <p:txBody>
          <a:bodyPr wrap="square" lIns="114300" tIns="91440" rIns="114300" bIns="91440" rtlCol="0">
            <a:spAutoFit/>
          </a:bodyPr>
          <a:lstStyle/>
          <a:p>
            <a:pPr>
              <a:lnSpc>
                <a:spcPct val="90000"/>
              </a:lnSpc>
              <a:spcAft>
                <a:spcPts val="1875"/>
              </a:spcAft>
            </a:pPr>
            <a:r>
              <a:rPr lang="en-US" sz="1500" dirty="0">
                <a:gradFill>
                  <a:gsLst>
                    <a:gs pos="2917">
                      <a:schemeClr val="tx1"/>
                    </a:gs>
                    <a:gs pos="30000">
                      <a:schemeClr val="tx1"/>
                    </a:gs>
                  </a:gsLst>
                  <a:lin ang="5400000" scaled="0"/>
                </a:gradFill>
              </a:rPr>
              <a:t>When analyzing video, you can also identify specific activities such as “playing soccer</a:t>
            </a:r>
          </a:p>
          <a:p>
            <a:pPr>
              <a:lnSpc>
                <a:spcPct val="90000"/>
              </a:lnSpc>
              <a:spcAft>
                <a:spcPts val="1875"/>
              </a:spcAft>
            </a:pPr>
            <a:r>
              <a:rPr lang="en-US" sz="1500" dirty="0">
                <a:gradFill>
                  <a:gsLst>
                    <a:gs pos="2917">
                      <a:schemeClr val="tx1"/>
                    </a:gs>
                    <a:gs pos="30000">
                      <a:schemeClr val="tx1"/>
                    </a:gs>
                  </a:gsLst>
                  <a:lin ang="5400000" scaled="0"/>
                </a:gradFill>
              </a:rPr>
              <a:t>You can also capture the path of people or objects in the scene</a:t>
            </a:r>
          </a:p>
        </p:txBody>
      </p:sp>
      <p:cxnSp>
        <p:nvCxnSpPr>
          <p:cNvPr id="7" name="Straight Connector 6">
            <a:extLst>
              <a:ext uri="{FF2B5EF4-FFF2-40B4-BE49-F238E27FC236}">
                <a16:creationId xmlns:a16="http://schemas.microsoft.com/office/drawing/2014/main" id="{1F80B633-3140-4047-94F9-4D3F72C04A5E}"/>
              </a:ext>
            </a:extLst>
          </p:cNvPr>
          <p:cNvCxnSpPr>
            <a:cxnSpLocks/>
          </p:cNvCxnSpPr>
          <p:nvPr/>
        </p:nvCxnSpPr>
        <p:spPr>
          <a:xfrm>
            <a:off x="5766179" y="904876"/>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14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163F-30AC-8D46-93BE-AD6AEFB2C5CC}"/>
              </a:ext>
            </a:extLst>
          </p:cNvPr>
          <p:cNvSpPr>
            <a:spLocks noGrp="1"/>
          </p:cNvSpPr>
          <p:nvPr>
            <p:ph type="title"/>
          </p:nvPr>
        </p:nvSpPr>
        <p:spPr>
          <a:xfrm>
            <a:off x="363734" y="303062"/>
            <a:ext cx="8739267" cy="503299"/>
          </a:xfrm>
        </p:spPr>
        <p:txBody>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Amazon Rekognition Custom Labels</a:t>
            </a:r>
          </a:p>
        </p:txBody>
      </p:sp>
      <p:sp>
        <p:nvSpPr>
          <p:cNvPr id="20" name="Text Placeholder 19">
            <a:extLst>
              <a:ext uri="{FF2B5EF4-FFF2-40B4-BE49-F238E27FC236}">
                <a16:creationId xmlns:a16="http://schemas.microsoft.com/office/drawing/2014/main" id="{C43FCA24-2C03-4A66-ACC4-173D407BBC00}"/>
              </a:ext>
            </a:extLst>
          </p:cNvPr>
          <p:cNvSpPr>
            <a:spLocks noGrp="1"/>
          </p:cNvSpPr>
          <p:nvPr>
            <p:ph type="body" sz="quarter" idx="10"/>
          </p:nvPr>
        </p:nvSpPr>
        <p:spPr>
          <a:xfrm>
            <a:off x="363443" y="729245"/>
            <a:ext cx="8739188" cy="323166"/>
          </a:xfrm>
        </p:spPr>
        <p:txBody>
          <a:bodyPr/>
          <a:lstStyle/>
          <a:p>
            <a:r>
              <a:rPr lang="en-US" altLang="en-US" dirty="0">
                <a:solidFill>
                  <a:schemeClr val="accent2"/>
                </a:solidFill>
              </a:rPr>
              <a:t>What is it? </a:t>
            </a:r>
          </a:p>
        </p:txBody>
      </p:sp>
      <p:pic>
        <p:nvPicPr>
          <p:cNvPr id="21" name="Picture 20">
            <a:extLst>
              <a:ext uri="{FF2B5EF4-FFF2-40B4-BE49-F238E27FC236}">
                <a16:creationId xmlns:a16="http://schemas.microsoft.com/office/drawing/2014/main" id="{96EC3AD9-4A03-5E4F-96D5-3E3D4A2FD98C}"/>
              </a:ext>
            </a:extLst>
          </p:cNvPr>
          <p:cNvPicPr>
            <a:picLocks noChangeAspect="1"/>
          </p:cNvPicPr>
          <p:nvPr/>
        </p:nvPicPr>
        <p:blipFill>
          <a:blip r:embed="rId3"/>
          <a:stretch>
            <a:fillRect/>
          </a:stretch>
        </p:blipFill>
        <p:spPr>
          <a:xfrm>
            <a:off x="363443" y="1684936"/>
            <a:ext cx="3069831" cy="1501547"/>
          </a:xfrm>
          <a:prstGeom prst="rect">
            <a:avLst/>
          </a:prstGeom>
        </p:spPr>
      </p:pic>
      <p:sp>
        <p:nvSpPr>
          <p:cNvPr id="27" name="Rectangle 26">
            <a:extLst>
              <a:ext uri="{FF2B5EF4-FFF2-40B4-BE49-F238E27FC236}">
                <a16:creationId xmlns:a16="http://schemas.microsoft.com/office/drawing/2014/main" id="{C6E2B2B0-0ECE-D041-8E8C-24B0946E5909}"/>
              </a:ext>
            </a:extLst>
          </p:cNvPr>
          <p:cNvSpPr/>
          <p:nvPr/>
        </p:nvSpPr>
        <p:spPr>
          <a:xfrm>
            <a:off x="3622876" y="1312324"/>
            <a:ext cx="4537275" cy="2246769"/>
          </a:xfrm>
          <a:prstGeom prst="rect">
            <a:avLst/>
          </a:prstGeom>
        </p:spPr>
        <p:txBody>
          <a:bodyPr wrap="square">
            <a:spAutoFit/>
          </a:bodyPr>
          <a:lstStyle/>
          <a:p>
            <a:pPr algn="ctr" defTabSz="232177">
              <a:defRPr b="0"/>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Automated Machine Learning (</a:t>
            </a:r>
            <a:r>
              <a:rPr lang="en-US" sz="2000" dirty="0" err="1">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AutoML</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 vision service that enables…</a:t>
            </a:r>
          </a:p>
          <a:p>
            <a:pPr algn="ctr" defTabSz="232177">
              <a:defRPr b="0"/>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endParaRPr>
          </a:p>
          <a:p>
            <a:pPr algn="ctr" defTabSz="232177">
              <a:defRPr b="0"/>
            </a:pP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 customized image analysis </a:t>
            </a:r>
          </a:p>
          <a:p>
            <a:pPr algn="ctr" defTabSz="232177">
              <a:defRPr b="0"/>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to easily detect objects and scenes </a:t>
            </a: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you define as most relevant </a:t>
            </a:r>
          </a:p>
          <a:p>
            <a:pPr algn="ctr" defTabSz="232177">
              <a:defRPr b="0"/>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to your domain </a:t>
            </a: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at scale</a:t>
            </a:r>
          </a:p>
        </p:txBody>
      </p:sp>
    </p:spTree>
    <p:extLst>
      <p:ext uri="{BB962C8B-B14F-4D97-AF65-F5344CB8AC3E}">
        <p14:creationId xmlns:p14="http://schemas.microsoft.com/office/powerpoint/2010/main" val="213594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DFC0719-531A-4A5B-AB81-E3C9AA5C2C32}"/>
              </a:ext>
            </a:extLst>
          </p:cNvPr>
          <p:cNvSpPr>
            <a:spLocks noGrp="1"/>
          </p:cNvSpPr>
          <p:nvPr>
            <p:ph type="title"/>
          </p:nvPr>
        </p:nvSpPr>
        <p:spPr/>
        <p:txBody>
          <a:bodyPr/>
          <a:lstStyle/>
          <a:p>
            <a:pPr algn="ctr"/>
            <a:r>
              <a:rPr lang="en-US" dirty="0"/>
              <a:t>Why AWS for ML?</a:t>
            </a:r>
          </a:p>
        </p:txBody>
      </p:sp>
      <p:sp>
        <p:nvSpPr>
          <p:cNvPr id="49" name="TextBox 48"/>
          <p:cNvSpPr txBox="1"/>
          <p:nvPr/>
        </p:nvSpPr>
        <p:spPr>
          <a:xfrm>
            <a:off x="584316" y="3020170"/>
            <a:ext cx="2395076" cy="738664"/>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250 new features and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services launched this last year for everyone from ML scientists to application developers</a:t>
            </a:r>
          </a:p>
        </p:txBody>
      </p:sp>
      <p:sp>
        <p:nvSpPr>
          <p:cNvPr id="4" name="Rectangle 3"/>
          <p:cNvSpPr/>
          <p:nvPr/>
        </p:nvSpPr>
        <p:spPr>
          <a:xfrm>
            <a:off x="547414" y="2399822"/>
            <a:ext cx="2468880" cy="424732"/>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BROADEST AND DEEPEST SET OF AI AND ML SERVICES</a:t>
            </a:r>
          </a:p>
        </p:txBody>
      </p:sp>
      <p:sp>
        <p:nvSpPr>
          <p:cNvPr id="23" name="TextBox 22"/>
          <p:cNvSpPr txBox="1"/>
          <p:nvPr/>
        </p:nvSpPr>
        <p:spPr>
          <a:xfrm>
            <a:off x="3361805" y="3020170"/>
            <a:ext cx="2395076" cy="1131079"/>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Amazon Ember Cd RC" panose="020B0606020204020204" pitchFamily="34" charset="0"/>
              </a:rPr>
              <a:t>Amazon </a:t>
            </a:r>
            <a:r>
              <a:rPr kumimoji="0" lang="en-US" sz="1050" b="0" i="0" u="none" strike="noStrike" kern="1200" cap="none" spc="0" normalizeH="0" baseline="0" noProof="0" dirty="0" err="1">
                <a:ln>
                  <a:noFill/>
                </a:ln>
                <a:solidFill>
                  <a:srgbClr val="FFFFFF"/>
                </a:solidFill>
                <a:effectLst/>
                <a:uLnTx/>
                <a:uFillTx/>
                <a:latin typeface="Amazon Ember"/>
                <a:ea typeface="Amazon Ember" panose="02000000000000000000" pitchFamily="2" charset="0"/>
                <a:cs typeface="Amazon Ember Cd RC" panose="020B0606020204020204" pitchFamily="34" charset="0"/>
              </a:rPr>
              <a:t>SageMaker</a:t>
            </a:r>
            <a:r>
              <a:rPr kumimoji="0" lang="en-US" sz="105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Amazon Ember Cd RC" panose="020B0606020204020204" pitchFamily="34" charset="0"/>
              </a:rPr>
              <a:t> creates efficiencies and lowers costs</a:t>
            </a:r>
          </a:p>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Acceleration programs and trainings</a:t>
            </a:r>
            <a:endParaRPr kumimoji="0" lang="en-US" sz="105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Amazon Ember Cd" panose="020B0606020204020204" pitchFamily="34" charset="0"/>
            </a:endParaRPr>
          </a:p>
          <a:p>
            <a:pPr marL="0" marR="0" lvl="0" indent="0" algn="ctr" defTabSz="457189" rtl="0" eaLnBrk="1" fontAlgn="auto" latinLnBrk="0" hangingPunct="1">
              <a:lnSpc>
                <a:spcPct val="100000"/>
              </a:lnSpc>
              <a:spcBef>
                <a:spcPts val="60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189" rtl="0" eaLnBrk="1" fontAlgn="auto" latinLnBrk="0" hangingPunct="1">
              <a:lnSpc>
                <a:spcPct val="100000"/>
              </a:lnSpc>
              <a:spcBef>
                <a:spcPts val="60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Rectangle 15"/>
          <p:cNvSpPr/>
          <p:nvPr/>
        </p:nvSpPr>
        <p:spPr>
          <a:xfrm>
            <a:off x="3324903" y="2399822"/>
            <a:ext cx="2468880" cy="424732"/>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ACCELERATE YOUR </a:t>
            </a:r>
            <a:b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ADOPTION OF ML </a:t>
            </a:r>
          </a:p>
        </p:txBody>
      </p:sp>
      <p:sp>
        <p:nvSpPr>
          <p:cNvPr id="28" name="Rectangle 27"/>
          <p:cNvSpPr/>
          <p:nvPr/>
        </p:nvSpPr>
        <p:spPr>
          <a:xfrm>
            <a:off x="6102391" y="2399822"/>
            <a:ext cx="2468880" cy="590931"/>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BUILT ON THE MOST COMPREHENSIVE </a:t>
            </a:r>
            <a:b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CLOUD PLATFORM</a:t>
            </a:r>
          </a:p>
        </p:txBody>
      </p:sp>
      <p:sp>
        <p:nvSpPr>
          <p:cNvPr id="5" name="Rectangle 4"/>
          <p:cNvSpPr/>
          <p:nvPr/>
        </p:nvSpPr>
        <p:spPr>
          <a:xfrm>
            <a:off x="6139293" y="3020170"/>
            <a:ext cx="2395076" cy="577081"/>
          </a:xfrm>
          <a:prstGeom prst="rect">
            <a:avLst/>
          </a:prstGeom>
        </p:spPr>
        <p:txBody>
          <a:bodyPr wrap="square">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The strongest set of compute, storage, security, database, and analytics capabilities to build upon</a:t>
            </a:r>
          </a:p>
        </p:txBody>
      </p:sp>
      <p:grpSp>
        <p:nvGrpSpPr>
          <p:cNvPr id="13" name="Group 12">
            <a:extLst>
              <a:ext uri="{FF2B5EF4-FFF2-40B4-BE49-F238E27FC236}">
                <a16:creationId xmlns:a16="http://schemas.microsoft.com/office/drawing/2014/main" id="{E42FD762-9EA5-4129-8407-533B0B1E5540}"/>
              </a:ext>
            </a:extLst>
          </p:cNvPr>
          <p:cNvGrpSpPr/>
          <p:nvPr/>
        </p:nvGrpSpPr>
        <p:grpSpPr>
          <a:xfrm>
            <a:off x="4141573" y="1333045"/>
            <a:ext cx="835540" cy="826942"/>
            <a:chOff x="4141573" y="1059995"/>
            <a:chExt cx="835540" cy="826942"/>
          </a:xfrm>
        </p:grpSpPr>
        <p:sp>
          <p:nvSpPr>
            <p:cNvPr id="97" name="Freeform: Shape 96">
              <a:extLst>
                <a:ext uri="{FF2B5EF4-FFF2-40B4-BE49-F238E27FC236}">
                  <a16:creationId xmlns:a16="http://schemas.microsoft.com/office/drawing/2014/main" id="{28EB8D41-4896-40EA-B642-B1541196F6BF}"/>
                </a:ext>
              </a:extLst>
            </p:cNvPr>
            <p:cNvSpPr/>
            <p:nvPr/>
          </p:nvSpPr>
          <p:spPr>
            <a:xfrm>
              <a:off x="4141573" y="1586231"/>
              <a:ext cx="224352" cy="300706"/>
            </a:xfrm>
            <a:custGeom>
              <a:avLst/>
              <a:gdLst>
                <a:gd name="connsiteX0" fmla="*/ 4828 w 106208"/>
                <a:gd name="connsiteY0" fmla="*/ 4828 h 106208"/>
                <a:gd name="connsiteX1" fmla="*/ 104278 w 106208"/>
                <a:gd name="connsiteY1" fmla="*/ 4828 h 106208"/>
                <a:gd name="connsiteX2" fmla="*/ 104278 w 106208"/>
                <a:gd name="connsiteY2" fmla="*/ 102025 h 106208"/>
                <a:gd name="connsiteX3" fmla="*/ 4828 w 106208"/>
                <a:gd name="connsiteY3" fmla="*/ 102025 h 106208"/>
              </a:gdLst>
              <a:ahLst/>
              <a:cxnLst>
                <a:cxn ang="0">
                  <a:pos x="connsiteX0" y="connsiteY0"/>
                </a:cxn>
                <a:cxn ang="0">
                  <a:pos x="connsiteX1" y="connsiteY1"/>
                </a:cxn>
                <a:cxn ang="0">
                  <a:pos x="connsiteX2" y="connsiteY2"/>
                </a:cxn>
                <a:cxn ang="0">
                  <a:pos x="connsiteX3" y="connsiteY3"/>
                </a:cxn>
              </a:cxnLst>
              <a:rect l="l" t="t" r="r" b="b"/>
              <a:pathLst>
                <a:path w="106208" h="106208">
                  <a:moveTo>
                    <a:pt x="4828" y="4828"/>
                  </a:moveTo>
                  <a:lnTo>
                    <a:pt x="104278" y="4828"/>
                  </a:lnTo>
                  <a:lnTo>
                    <a:pt x="104278" y="102025"/>
                  </a:lnTo>
                  <a:lnTo>
                    <a:pt x="4828" y="102025"/>
                  </a:lnTo>
                  <a:close/>
                </a:path>
              </a:pathLst>
            </a:custGeom>
            <a:noFill/>
            <a:ln w="15875"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ADED8849-6319-4BE6-8A69-B899FAD1139A}"/>
                </a:ext>
              </a:extLst>
            </p:cNvPr>
            <p:cNvSpPr/>
            <p:nvPr/>
          </p:nvSpPr>
          <p:spPr>
            <a:xfrm>
              <a:off x="4447505" y="1433144"/>
              <a:ext cx="224352" cy="446503"/>
            </a:xfrm>
            <a:custGeom>
              <a:avLst/>
              <a:gdLst>
                <a:gd name="connsiteX0" fmla="*/ 4828 w 106208"/>
                <a:gd name="connsiteY0" fmla="*/ 4828 h 157703"/>
                <a:gd name="connsiteX1" fmla="*/ 104278 w 106208"/>
                <a:gd name="connsiteY1" fmla="*/ 4828 h 157703"/>
                <a:gd name="connsiteX2" fmla="*/ 104278 w 106208"/>
                <a:gd name="connsiteY2" fmla="*/ 155773 h 157703"/>
                <a:gd name="connsiteX3" fmla="*/ 4828 w 106208"/>
                <a:gd name="connsiteY3" fmla="*/ 155773 h 157703"/>
              </a:gdLst>
              <a:ahLst/>
              <a:cxnLst>
                <a:cxn ang="0">
                  <a:pos x="connsiteX0" y="connsiteY0"/>
                </a:cxn>
                <a:cxn ang="0">
                  <a:pos x="connsiteX1" y="connsiteY1"/>
                </a:cxn>
                <a:cxn ang="0">
                  <a:pos x="connsiteX2" y="connsiteY2"/>
                </a:cxn>
                <a:cxn ang="0">
                  <a:pos x="connsiteX3" y="connsiteY3"/>
                </a:cxn>
              </a:cxnLst>
              <a:rect l="l" t="t" r="r" b="b"/>
              <a:pathLst>
                <a:path w="106208" h="157703">
                  <a:moveTo>
                    <a:pt x="4828" y="4828"/>
                  </a:moveTo>
                  <a:lnTo>
                    <a:pt x="104278" y="4828"/>
                  </a:lnTo>
                  <a:lnTo>
                    <a:pt x="104278" y="155773"/>
                  </a:lnTo>
                  <a:lnTo>
                    <a:pt x="4828" y="155773"/>
                  </a:lnTo>
                  <a:close/>
                </a:path>
              </a:pathLst>
            </a:custGeom>
            <a:noFill/>
            <a:ln w="15875"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DEFE9D03-4109-4033-959E-B432C82BBD55}"/>
                </a:ext>
              </a:extLst>
            </p:cNvPr>
            <p:cNvSpPr/>
            <p:nvPr/>
          </p:nvSpPr>
          <p:spPr>
            <a:xfrm>
              <a:off x="4752761" y="1341111"/>
              <a:ext cx="224352" cy="537624"/>
            </a:xfrm>
            <a:custGeom>
              <a:avLst/>
              <a:gdLst>
                <a:gd name="connsiteX0" fmla="*/ 4828 w 106208"/>
                <a:gd name="connsiteY0" fmla="*/ 4828 h 189888"/>
                <a:gd name="connsiteX1" fmla="*/ 104278 w 106208"/>
                <a:gd name="connsiteY1" fmla="*/ 4828 h 189888"/>
                <a:gd name="connsiteX2" fmla="*/ 104278 w 106208"/>
                <a:gd name="connsiteY2" fmla="*/ 188279 h 189888"/>
                <a:gd name="connsiteX3" fmla="*/ 4828 w 106208"/>
                <a:gd name="connsiteY3" fmla="*/ 188279 h 189888"/>
              </a:gdLst>
              <a:ahLst/>
              <a:cxnLst>
                <a:cxn ang="0">
                  <a:pos x="connsiteX0" y="connsiteY0"/>
                </a:cxn>
                <a:cxn ang="0">
                  <a:pos x="connsiteX1" y="connsiteY1"/>
                </a:cxn>
                <a:cxn ang="0">
                  <a:pos x="connsiteX2" y="connsiteY2"/>
                </a:cxn>
                <a:cxn ang="0">
                  <a:pos x="connsiteX3" y="connsiteY3"/>
                </a:cxn>
              </a:cxnLst>
              <a:rect l="l" t="t" r="r" b="b"/>
              <a:pathLst>
                <a:path w="106208" h="189888">
                  <a:moveTo>
                    <a:pt x="4828" y="4828"/>
                  </a:moveTo>
                  <a:lnTo>
                    <a:pt x="104278" y="4828"/>
                  </a:lnTo>
                  <a:lnTo>
                    <a:pt x="104278" y="188279"/>
                  </a:lnTo>
                  <a:lnTo>
                    <a:pt x="4828" y="188279"/>
                  </a:lnTo>
                  <a:close/>
                </a:path>
              </a:pathLst>
            </a:custGeom>
            <a:noFill/>
            <a:ln w="15875"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F28E982E-2A02-499C-83A7-FA1704087DFD}"/>
                </a:ext>
              </a:extLst>
            </p:cNvPr>
            <p:cNvSpPr/>
            <p:nvPr/>
          </p:nvSpPr>
          <p:spPr>
            <a:xfrm>
              <a:off x="4141573" y="1127881"/>
              <a:ext cx="822624" cy="300706"/>
            </a:xfrm>
            <a:custGeom>
              <a:avLst/>
              <a:gdLst>
                <a:gd name="connsiteX0" fmla="*/ 4828 w 389431"/>
                <a:gd name="connsiteY0" fmla="*/ 102025 h 106208"/>
                <a:gd name="connsiteX1" fmla="*/ 104278 w 389431"/>
                <a:gd name="connsiteY1" fmla="*/ 102025 h 106208"/>
                <a:gd name="connsiteX2" fmla="*/ 122301 w 389431"/>
                <a:gd name="connsiteY2" fmla="*/ 58576 h 106208"/>
                <a:gd name="connsiteX3" fmla="*/ 239774 w 389431"/>
                <a:gd name="connsiteY3" fmla="*/ 58576 h 106208"/>
                <a:gd name="connsiteX4" fmla="*/ 276143 w 389431"/>
                <a:gd name="connsiteY4" fmla="*/ 4828 h 106208"/>
                <a:gd name="connsiteX5" fmla="*/ 386535 w 389431"/>
                <a:gd name="connsiteY5" fmla="*/ 4828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431" h="106208">
                  <a:moveTo>
                    <a:pt x="4828" y="102025"/>
                  </a:moveTo>
                  <a:lnTo>
                    <a:pt x="104278" y="102025"/>
                  </a:lnTo>
                  <a:lnTo>
                    <a:pt x="122301" y="58576"/>
                  </a:lnTo>
                  <a:lnTo>
                    <a:pt x="239774" y="58576"/>
                  </a:lnTo>
                  <a:lnTo>
                    <a:pt x="276143" y="4828"/>
                  </a:lnTo>
                  <a:lnTo>
                    <a:pt x="386535" y="4828"/>
                  </a:lnTo>
                </a:path>
              </a:pathLst>
            </a:custGeom>
            <a:noFill/>
            <a:ln w="15875"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D891AC9B-55AF-4572-89A4-F00636EB0748}"/>
                </a:ext>
              </a:extLst>
            </p:cNvPr>
            <p:cNvSpPr/>
            <p:nvPr/>
          </p:nvSpPr>
          <p:spPr>
            <a:xfrm>
              <a:off x="4898590" y="1059995"/>
              <a:ext cx="74783" cy="154910"/>
            </a:xfrm>
            <a:custGeom>
              <a:avLst/>
              <a:gdLst>
                <a:gd name="connsiteX0" fmla="*/ 6920 w 35402"/>
                <a:gd name="connsiteY0" fmla="*/ 55196 h 54713"/>
                <a:gd name="connsiteX1" fmla="*/ 2414 w 35402"/>
                <a:gd name="connsiteY1" fmla="*/ 50369 h 54713"/>
                <a:gd name="connsiteX2" fmla="*/ 25908 w 35402"/>
                <a:gd name="connsiteY2" fmla="*/ 28805 h 54713"/>
                <a:gd name="connsiteX3" fmla="*/ 2414 w 35402"/>
                <a:gd name="connsiteY3" fmla="*/ 7242 h 54713"/>
                <a:gd name="connsiteX4" fmla="*/ 6920 w 35402"/>
                <a:gd name="connsiteY4" fmla="*/ 2414 h 54713"/>
                <a:gd name="connsiteX5" fmla="*/ 35242 w 35402"/>
                <a:gd name="connsiteY5" fmla="*/ 28805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2" h="54713">
                  <a:moveTo>
                    <a:pt x="6920" y="55196"/>
                  </a:moveTo>
                  <a:lnTo>
                    <a:pt x="2414" y="50369"/>
                  </a:lnTo>
                  <a:lnTo>
                    <a:pt x="25908" y="28805"/>
                  </a:lnTo>
                  <a:lnTo>
                    <a:pt x="2414" y="7242"/>
                  </a:lnTo>
                  <a:lnTo>
                    <a:pt x="6920" y="2414"/>
                  </a:lnTo>
                  <a:lnTo>
                    <a:pt x="35242" y="28805"/>
                  </a:lnTo>
                  <a:close/>
                </a:path>
              </a:pathLst>
            </a:custGeom>
            <a:solidFill>
              <a:schemeClr val="accent1"/>
            </a:solidFill>
            <a:ln w="9525" cap="flat">
              <a:noFill/>
              <a:prstDash val="solid"/>
              <a:miter/>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 name="Group 14">
            <a:extLst>
              <a:ext uri="{FF2B5EF4-FFF2-40B4-BE49-F238E27FC236}">
                <a16:creationId xmlns:a16="http://schemas.microsoft.com/office/drawing/2014/main" id="{7647CE45-1086-4487-A343-5998671CA829}"/>
              </a:ext>
            </a:extLst>
          </p:cNvPr>
          <p:cNvGrpSpPr/>
          <p:nvPr/>
        </p:nvGrpSpPr>
        <p:grpSpPr>
          <a:xfrm>
            <a:off x="1392903" y="1358847"/>
            <a:ext cx="777902" cy="775339"/>
            <a:chOff x="4145645" y="1172248"/>
            <a:chExt cx="777902" cy="775339"/>
          </a:xfrm>
        </p:grpSpPr>
        <p:sp>
          <p:nvSpPr>
            <p:cNvPr id="102" name="Freeform: Shape 101">
              <a:extLst>
                <a:ext uri="{FF2B5EF4-FFF2-40B4-BE49-F238E27FC236}">
                  <a16:creationId xmlns:a16="http://schemas.microsoft.com/office/drawing/2014/main" id="{361D41CD-B588-4CE4-8C50-6AC734A08B50}"/>
                </a:ext>
              </a:extLst>
            </p:cNvPr>
            <p:cNvSpPr/>
            <p:nvPr/>
          </p:nvSpPr>
          <p:spPr>
            <a:xfrm>
              <a:off x="4524985" y="1773296"/>
              <a:ext cx="108933" cy="19223"/>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52C238C3-3A1E-4F90-BE21-72ADABE31755}"/>
                </a:ext>
              </a:extLst>
            </p:cNvPr>
            <p:cNvSpPr/>
            <p:nvPr/>
          </p:nvSpPr>
          <p:spPr>
            <a:xfrm>
              <a:off x="4524985" y="1172248"/>
              <a:ext cx="397282" cy="775339"/>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89">
              <a:extLst>
                <a:ext uri="{FF2B5EF4-FFF2-40B4-BE49-F238E27FC236}">
                  <a16:creationId xmlns:a16="http://schemas.microsoft.com/office/drawing/2014/main" id="{1F625197-8624-46CB-9E4E-69A0EE3B2BA8}"/>
                </a:ext>
              </a:extLst>
            </p:cNvPr>
            <p:cNvSpPr/>
            <p:nvPr/>
          </p:nvSpPr>
          <p:spPr>
            <a:xfrm>
              <a:off x="4145645" y="1172248"/>
              <a:ext cx="397282" cy="775339"/>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5" name="Freeform: Shape 74">
              <a:extLst>
                <a:ext uri="{FF2B5EF4-FFF2-40B4-BE49-F238E27FC236}">
                  <a16:creationId xmlns:a16="http://schemas.microsoft.com/office/drawing/2014/main" id="{672C78D5-F095-443F-B10E-03B725A1BA08}"/>
                </a:ext>
              </a:extLst>
            </p:cNvPr>
            <p:cNvSpPr/>
            <p:nvPr/>
          </p:nvSpPr>
          <p:spPr>
            <a:xfrm>
              <a:off x="4145645" y="1471490"/>
              <a:ext cx="19223" cy="18582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D9531706-6D1B-4F7A-87FF-33F934E415A3}"/>
                </a:ext>
              </a:extLst>
            </p:cNvPr>
            <p:cNvSpPr/>
            <p:nvPr/>
          </p:nvSpPr>
          <p:spPr>
            <a:xfrm>
              <a:off x="4335315" y="1314500"/>
              <a:ext cx="108933" cy="25631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03F1F412-3AC3-47F3-9712-0D429CCF097D}"/>
                </a:ext>
              </a:extLst>
            </p:cNvPr>
            <p:cNvSpPr/>
            <p:nvPr/>
          </p:nvSpPr>
          <p:spPr>
            <a:xfrm>
              <a:off x="4240480" y="1409334"/>
              <a:ext cx="108933" cy="64077"/>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4645F563-2D7E-4B91-B308-221630FF5B62}"/>
                </a:ext>
              </a:extLst>
            </p:cNvPr>
            <p:cNvSpPr/>
            <p:nvPr/>
          </p:nvSpPr>
          <p:spPr>
            <a:xfrm>
              <a:off x="4335315" y="1229277"/>
              <a:ext cx="19223" cy="134562"/>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86DD5138-9CD0-4B2A-AA4F-3053117BDE49}"/>
                </a:ext>
              </a:extLst>
            </p:cNvPr>
            <p:cNvSpPr/>
            <p:nvPr/>
          </p:nvSpPr>
          <p:spPr>
            <a:xfrm>
              <a:off x="4145645" y="1502889"/>
              <a:ext cx="108933" cy="7048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477DC325-2115-4BDF-AA6E-3B12F9352EA0}"/>
                </a:ext>
              </a:extLst>
            </p:cNvPr>
            <p:cNvSpPr/>
            <p:nvPr/>
          </p:nvSpPr>
          <p:spPr>
            <a:xfrm>
              <a:off x="4240480" y="1646423"/>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9EF9EAD0-F42A-4426-9EF7-CFCD8195E97D}"/>
                </a:ext>
              </a:extLst>
            </p:cNvPr>
            <p:cNvSpPr/>
            <p:nvPr/>
          </p:nvSpPr>
          <p:spPr>
            <a:xfrm>
              <a:off x="4326985" y="1825839"/>
              <a:ext cx="108933" cy="7048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36EF886C-D8E5-41FD-B750-B363D43D8ACF}"/>
                </a:ext>
              </a:extLst>
            </p:cNvPr>
            <p:cNvSpPr/>
            <p:nvPr/>
          </p:nvSpPr>
          <p:spPr>
            <a:xfrm>
              <a:off x="4319296" y="1646423"/>
              <a:ext cx="224272" cy="128155"/>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D7EFB94E-B1CC-46A0-8436-519582B39491}"/>
                </a:ext>
              </a:extLst>
            </p:cNvPr>
            <p:cNvSpPr/>
            <p:nvPr/>
          </p:nvSpPr>
          <p:spPr>
            <a:xfrm>
              <a:off x="4240480" y="1551588"/>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E80CC469-F375-43B6-A57D-82E981E80962}"/>
                </a:ext>
              </a:extLst>
            </p:cNvPr>
            <p:cNvSpPr/>
            <p:nvPr/>
          </p:nvSpPr>
          <p:spPr>
            <a:xfrm>
              <a:off x="4335315" y="1551588"/>
              <a:ext cx="108933" cy="160194"/>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AEE811AF-A590-44E2-8ED8-6DD882D5ADD4}"/>
                </a:ext>
              </a:extLst>
            </p:cNvPr>
            <p:cNvSpPr/>
            <p:nvPr/>
          </p:nvSpPr>
          <p:spPr>
            <a:xfrm>
              <a:off x="4904324" y="1471490"/>
              <a:ext cx="19223" cy="18582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BC9D33C3-6471-4E7B-872B-A59DD7BD5738}"/>
                </a:ext>
              </a:extLst>
            </p:cNvPr>
            <p:cNvSpPr/>
            <p:nvPr/>
          </p:nvSpPr>
          <p:spPr>
            <a:xfrm>
              <a:off x="4809489" y="1599004"/>
              <a:ext cx="108933" cy="64077"/>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B52B4AFD-9329-4903-8CA5-2A5450027851}"/>
                </a:ext>
              </a:extLst>
            </p:cNvPr>
            <p:cNvSpPr/>
            <p:nvPr/>
          </p:nvSpPr>
          <p:spPr>
            <a:xfrm>
              <a:off x="4746693" y="1345899"/>
              <a:ext cx="76892" cy="19223"/>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66E57D97-B868-43B6-B7EA-9B408285F381}"/>
                </a:ext>
              </a:extLst>
            </p:cNvPr>
            <p:cNvSpPr/>
            <p:nvPr/>
          </p:nvSpPr>
          <p:spPr>
            <a:xfrm>
              <a:off x="4683255" y="1314500"/>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A8B165ED-E341-4F5B-8DBB-B2EB93379612}"/>
                </a:ext>
              </a:extLst>
            </p:cNvPr>
            <p:cNvSpPr/>
            <p:nvPr/>
          </p:nvSpPr>
          <p:spPr>
            <a:xfrm>
              <a:off x="4746693" y="1551588"/>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AD8A132B-01FA-44FC-A246-FFF049BF0FFE}"/>
                </a:ext>
              </a:extLst>
            </p:cNvPr>
            <p:cNvSpPr/>
            <p:nvPr/>
          </p:nvSpPr>
          <p:spPr>
            <a:xfrm>
              <a:off x="4619820" y="1472772"/>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0AD5CC86-DC54-4E57-A26F-BB4D5CEB65FB}"/>
                </a:ext>
              </a:extLst>
            </p:cNvPr>
            <p:cNvSpPr/>
            <p:nvPr/>
          </p:nvSpPr>
          <p:spPr>
            <a:xfrm>
              <a:off x="4619820" y="1741899"/>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60AA673B-51E3-4C69-8920-D5FC30D46FC4}"/>
              </a:ext>
            </a:extLst>
          </p:cNvPr>
          <p:cNvGrpSpPr/>
          <p:nvPr/>
        </p:nvGrpSpPr>
        <p:grpSpPr>
          <a:xfrm>
            <a:off x="6691712" y="1314095"/>
            <a:ext cx="1290238" cy="864842"/>
            <a:chOff x="6691712" y="1041045"/>
            <a:chExt cx="1290238" cy="864842"/>
          </a:xfrm>
        </p:grpSpPr>
        <p:sp>
          <p:nvSpPr>
            <p:cNvPr id="132" name="Freeform 5">
              <a:extLst>
                <a:ext uri="{FF2B5EF4-FFF2-40B4-BE49-F238E27FC236}">
                  <a16:creationId xmlns:a16="http://schemas.microsoft.com/office/drawing/2014/main" id="{5E0F18F8-0808-4F9F-BBA6-5AE52BC29C65}"/>
                </a:ext>
              </a:extLst>
            </p:cNvPr>
            <p:cNvSpPr>
              <a:spLocks/>
            </p:cNvSpPr>
            <p:nvPr/>
          </p:nvSpPr>
          <p:spPr bwMode="auto">
            <a:xfrm>
              <a:off x="7779834" y="1484141"/>
              <a:ext cx="136408" cy="18133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37" name="Group 136">
              <a:extLst>
                <a:ext uri="{FF2B5EF4-FFF2-40B4-BE49-F238E27FC236}">
                  <a16:creationId xmlns:a16="http://schemas.microsoft.com/office/drawing/2014/main" id="{7F99565D-7B48-4A9F-840E-74FE6A4546EE}"/>
                </a:ext>
              </a:extLst>
            </p:cNvPr>
            <p:cNvGrpSpPr/>
            <p:nvPr/>
          </p:nvGrpSpPr>
          <p:grpSpPr>
            <a:xfrm>
              <a:off x="6931477" y="1195561"/>
              <a:ext cx="147919" cy="162485"/>
              <a:chOff x="6818319" y="623023"/>
              <a:chExt cx="476250" cy="523153"/>
            </a:xfrm>
          </p:grpSpPr>
          <p:sp>
            <p:nvSpPr>
              <p:cNvPr id="138" name="Freeform 24">
                <a:extLst>
                  <a:ext uri="{FF2B5EF4-FFF2-40B4-BE49-F238E27FC236}">
                    <a16:creationId xmlns:a16="http://schemas.microsoft.com/office/drawing/2014/main" id="{8E3BF3EA-B65B-4D2E-96F3-D2BA3733E4FB}"/>
                  </a:ext>
                </a:extLst>
              </p:cNvPr>
              <p:cNvSpPr>
                <a:spLocks/>
              </p:cNvSpPr>
              <p:nvPr/>
            </p:nvSpPr>
            <p:spPr bwMode="auto">
              <a:xfrm>
                <a:off x="6818319" y="981076"/>
                <a:ext cx="128588" cy="165100"/>
              </a:xfrm>
              <a:custGeom>
                <a:avLst/>
                <a:gdLst>
                  <a:gd name="T0" fmla="*/ 56 w 59"/>
                  <a:gd name="T1" fmla="*/ 77 h 77"/>
                  <a:gd name="T2" fmla="*/ 3 w 59"/>
                  <a:gd name="T3" fmla="*/ 77 h 77"/>
                  <a:gd name="T4" fmla="*/ 0 w 59"/>
                  <a:gd name="T5" fmla="*/ 75 h 77"/>
                  <a:gd name="T6" fmla="*/ 0 w 59"/>
                  <a:gd name="T7" fmla="*/ 3 h 77"/>
                  <a:gd name="T8" fmla="*/ 3 w 59"/>
                  <a:gd name="T9" fmla="*/ 0 h 77"/>
                  <a:gd name="T10" fmla="*/ 56 w 59"/>
                  <a:gd name="T11" fmla="*/ 0 h 77"/>
                  <a:gd name="T12" fmla="*/ 59 w 59"/>
                  <a:gd name="T13" fmla="*/ 3 h 77"/>
                  <a:gd name="T14" fmla="*/ 59 w 59"/>
                  <a:gd name="T15" fmla="*/ 75 h 77"/>
                  <a:gd name="T16" fmla="*/ 56 w 5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7">
                    <a:moveTo>
                      <a:pt x="56" y="77"/>
                    </a:moveTo>
                    <a:cubicBezTo>
                      <a:pt x="3" y="77"/>
                      <a:pt x="3" y="77"/>
                      <a:pt x="3" y="77"/>
                    </a:cubicBezTo>
                    <a:cubicBezTo>
                      <a:pt x="1" y="77"/>
                      <a:pt x="0" y="76"/>
                      <a:pt x="0" y="75"/>
                    </a:cubicBezTo>
                    <a:cubicBezTo>
                      <a:pt x="0" y="3"/>
                      <a:pt x="0" y="3"/>
                      <a:pt x="0" y="3"/>
                    </a:cubicBezTo>
                    <a:cubicBezTo>
                      <a:pt x="0" y="2"/>
                      <a:pt x="1" y="0"/>
                      <a:pt x="3" y="0"/>
                    </a:cubicBezTo>
                    <a:cubicBezTo>
                      <a:pt x="56" y="0"/>
                      <a:pt x="56" y="0"/>
                      <a:pt x="56" y="0"/>
                    </a:cubicBezTo>
                    <a:cubicBezTo>
                      <a:pt x="57" y="0"/>
                      <a:pt x="59" y="2"/>
                      <a:pt x="59" y="3"/>
                    </a:cubicBezTo>
                    <a:cubicBezTo>
                      <a:pt x="59" y="75"/>
                      <a:pt x="59" y="75"/>
                      <a:pt x="59" y="75"/>
                    </a:cubicBezTo>
                    <a:cubicBezTo>
                      <a:pt x="59" y="76"/>
                      <a:pt x="57" y="77"/>
                      <a:pt x="56" y="7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25">
                <a:extLst>
                  <a:ext uri="{FF2B5EF4-FFF2-40B4-BE49-F238E27FC236}">
                    <a16:creationId xmlns:a16="http://schemas.microsoft.com/office/drawing/2014/main" id="{679AE55B-8D17-4B48-B77F-A803326A5B9D}"/>
                  </a:ext>
                </a:extLst>
              </p:cNvPr>
              <p:cNvSpPr>
                <a:spLocks/>
              </p:cNvSpPr>
              <p:nvPr/>
            </p:nvSpPr>
            <p:spPr bwMode="auto">
              <a:xfrm>
                <a:off x="7169156" y="808038"/>
                <a:ext cx="125413" cy="338138"/>
              </a:xfrm>
              <a:custGeom>
                <a:avLst/>
                <a:gdLst>
                  <a:gd name="T0" fmla="*/ 55 w 58"/>
                  <a:gd name="T1" fmla="*/ 157 h 157"/>
                  <a:gd name="T2" fmla="*/ 3 w 58"/>
                  <a:gd name="T3" fmla="*/ 157 h 157"/>
                  <a:gd name="T4" fmla="*/ 0 w 58"/>
                  <a:gd name="T5" fmla="*/ 154 h 157"/>
                  <a:gd name="T6" fmla="*/ 0 w 58"/>
                  <a:gd name="T7" fmla="*/ 3 h 157"/>
                  <a:gd name="T8" fmla="*/ 3 w 58"/>
                  <a:gd name="T9" fmla="*/ 0 h 157"/>
                  <a:gd name="T10" fmla="*/ 55 w 58"/>
                  <a:gd name="T11" fmla="*/ 0 h 157"/>
                  <a:gd name="T12" fmla="*/ 58 w 58"/>
                  <a:gd name="T13" fmla="*/ 3 h 157"/>
                  <a:gd name="T14" fmla="*/ 58 w 58"/>
                  <a:gd name="T15" fmla="*/ 154 h 157"/>
                  <a:gd name="T16" fmla="*/ 55 w 58"/>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57">
                    <a:moveTo>
                      <a:pt x="55" y="157"/>
                    </a:moveTo>
                    <a:cubicBezTo>
                      <a:pt x="3" y="157"/>
                      <a:pt x="3" y="157"/>
                      <a:pt x="3" y="157"/>
                    </a:cubicBezTo>
                    <a:cubicBezTo>
                      <a:pt x="1" y="157"/>
                      <a:pt x="0" y="156"/>
                      <a:pt x="0" y="154"/>
                    </a:cubicBezTo>
                    <a:cubicBezTo>
                      <a:pt x="0" y="3"/>
                      <a:pt x="0" y="3"/>
                      <a:pt x="0" y="3"/>
                    </a:cubicBezTo>
                    <a:cubicBezTo>
                      <a:pt x="0" y="1"/>
                      <a:pt x="1" y="0"/>
                      <a:pt x="3" y="0"/>
                    </a:cubicBezTo>
                    <a:cubicBezTo>
                      <a:pt x="55" y="0"/>
                      <a:pt x="55" y="0"/>
                      <a:pt x="55" y="0"/>
                    </a:cubicBezTo>
                    <a:cubicBezTo>
                      <a:pt x="56" y="0"/>
                      <a:pt x="58" y="1"/>
                      <a:pt x="58" y="3"/>
                    </a:cubicBezTo>
                    <a:cubicBezTo>
                      <a:pt x="58" y="154"/>
                      <a:pt x="58" y="154"/>
                      <a:pt x="58" y="154"/>
                    </a:cubicBezTo>
                    <a:cubicBezTo>
                      <a:pt x="58" y="156"/>
                      <a:pt x="56" y="157"/>
                      <a:pt x="55" y="15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26">
                <a:extLst>
                  <a:ext uri="{FF2B5EF4-FFF2-40B4-BE49-F238E27FC236}">
                    <a16:creationId xmlns:a16="http://schemas.microsoft.com/office/drawing/2014/main" id="{678A618E-F621-4331-9AFA-FBEC543C34D6}"/>
                  </a:ext>
                </a:extLst>
              </p:cNvPr>
              <p:cNvSpPr>
                <a:spLocks/>
              </p:cNvSpPr>
              <p:nvPr/>
            </p:nvSpPr>
            <p:spPr bwMode="auto">
              <a:xfrm>
                <a:off x="6992944" y="901701"/>
                <a:ext cx="128588" cy="244475"/>
              </a:xfrm>
              <a:custGeom>
                <a:avLst/>
                <a:gdLst>
                  <a:gd name="T0" fmla="*/ 56 w 59"/>
                  <a:gd name="T1" fmla="*/ 114 h 114"/>
                  <a:gd name="T2" fmla="*/ 3 w 59"/>
                  <a:gd name="T3" fmla="*/ 114 h 114"/>
                  <a:gd name="T4" fmla="*/ 0 w 59"/>
                  <a:gd name="T5" fmla="*/ 112 h 114"/>
                  <a:gd name="T6" fmla="*/ 0 w 59"/>
                  <a:gd name="T7" fmla="*/ 3 h 114"/>
                  <a:gd name="T8" fmla="*/ 3 w 59"/>
                  <a:gd name="T9" fmla="*/ 0 h 114"/>
                  <a:gd name="T10" fmla="*/ 56 w 59"/>
                  <a:gd name="T11" fmla="*/ 0 h 114"/>
                  <a:gd name="T12" fmla="*/ 59 w 59"/>
                  <a:gd name="T13" fmla="*/ 3 h 114"/>
                  <a:gd name="T14" fmla="*/ 59 w 59"/>
                  <a:gd name="T15" fmla="*/ 112 h 114"/>
                  <a:gd name="T16" fmla="*/ 56 w 59"/>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56" y="114"/>
                    </a:moveTo>
                    <a:cubicBezTo>
                      <a:pt x="3" y="114"/>
                      <a:pt x="3" y="114"/>
                      <a:pt x="3" y="114"/>
                    </a:cubicBezTo>
                    <a:cubicBezTo>
                      <a:pt x="1" y="114"/>
                      <a:pt x="0" y="114"/>
                      <a:pt x="0" y="112"/>
                    </a:cubicBezTo>
                    <a:cubicBezTo>
                      <a:pt x="0" y="3"/>
                      <a:pt x="0" y="3"/>
                      <a:pt x="0" y="3"/>
                    </a:cubicBezTo>
                    <a:cubicBezTo>
                      <a:pt x="0" y="1"/>
                      <a:pt x="1" y="0"/>
                      <a:pt x="3" y="0"/>
                    </a:cubicBezTo>
                    <a:cubicBezTo>
                      <a:pt x="56" y="0"/>
                      <a:pt x="56" y="0"/>
                      <a:pt x="56" y="0"/>
                    </a:cubicBezTo>
                    <a:cubicBezTo>
                      <a:pt x="57" y="0"/>
                      <a:pt x="59" y="1"/>
                      <a:pt x="59" y="3"/>
                    </a:cubicBezTo>
                    <a:cubicBezTo>
                      <a:pt x="59" y="112"/>
                      <a:pt x="59" y="112"/>
                      <a:pt x="59" y="112"/>
                    </a:cubicBezTo>
                    <a:cubicBezTo>
                      <a:pt x="59" y="114"/>
                      <a:pt x="57" y="114"/>
                      <a:pt x="56" y="114"/>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Oval 27">
                <a:extLst>
                  <a:ext uri="{FF2B5EF4-FFF2-40B4-BE49-F238E27FC236}">
                    <a16:creationId xmlns:a16="http://schemas.microsoft.com/office/drawing/2014/main" id="{525F9C5C-DD7E-4773-9A18-1C5414842C42}"/>
                  </a:ext>
                </a:extLst>
              </p:cNvPr>
              <p:cNvSpPr>
                <a:spLocks noChangeArrowheads="1"/>
              </p:cNvSpPr>
              <p:nvPr/>
            </p:nvSpPr>
            <p:spPr bwMode="auto">
              <a:xfrm>
                <a:off x="6843720" y="835750"/>
                <a:ext cx="74614" cy="74615"/>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Oval 28">
                <a:extLst>
                  <a:ext uri="{FF2B5EF4-FFF2-40B4-BE49-F238E27FC236}">
                    <a16:creationId xmlns:a16="http://schemas.microsoft.com/office/drawing/2014/main" id="{40DA3050-2116-4C62-8253-9405EAB2F2C6}"/>
                  </a:ext>
                </a:extLst>
              </p:cNvPr>
              <p:cNvSpPr>
                <a:spLocks noChangeArrowheads="1"/>
              </p:cNvSpPr>
              <p:nvPr/>
            </p:nvSpPr>
            <p:spPr bwMode="auto">
              <a:xfrm>
                <a:off x="7019930" y="750024"/>
                <a:ext cx="74614" cy="73026"/>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Oval 29">
                <a:extLst>
                  <a:ext uri="{FF2B5EF4-FFF2-40B4-BE49-F238E27FC236}">
                    <a16:creationId xmlns:a16="http://schemas.microsoft.com/office/drawing/2014/main" id="{4A1E0E8C-0B01-4EF0-9E66-8C974FB43CA1}"/>
                  </a:ext>
                </a:extLst>
              </p:cNvPr>
              <p:cNvSpPr>
                <a:spLocks noChangeArrowheads="1"/>
              </p:cNvSpPr>
              <p:nvPr/>
            </p:nvSpPr>
            <p:spPr bwMode="auto">
              <a:xfrm>
                <a:off x="7194557" y="623023"/>
                <a:ext cx="74614" cy="73026"/>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Line 30">
                <a:extLst>
                  <a:ext uri="{FF2B5EF4-FFF2-40B4-BE49-F238E27FC236}">
                    <a16:creationId xmlns:a16="http://schemas.microsoft.com/office/drawing/2014/main" id="{192345C4-3783-47B0-9DD0-468776BA8E79}"/>
                  </a:ext>
                </a:extLst>
              </p:cNvPr>
              <p:cNvSpPr>
                <a:spLocks noChangeShapeType="1"/>
              </p:cNvSpPr>
              <p:nvPr/>
            </p:nvSpPr>
            <p:spPr bwMode="auto">
              <a:xfrm flipH="1">
                <a:off x="7086605" y="683356"/>
                <a:ext cx="114299" cy="85726"/>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Line 31">
                <a:extLst>
                  <a:ext uri="{FF2B5EF4-FFF2-40B4-BE49-F238E27FC236}">
                    <a16:creationId xmlns:a16="http://schemas.microsoft.com/office/drawing/2014/main" id="{042FCA60-784E-44A5-A259-EA3096A7528D}"/>
                  </a:ext>
                </a:extLst>
              </p:cNvPr>
              <p:cNvSpPr>
                <a:spLocks noChangeShapeType="1"/>
              </p:cNvSpPr>
              <p:nvPr/>
            </p:nvSpPr>
            <p:spPr bwMode="auto">
              <a:xfrm flipH="1">
                <a:off x="6918331" y="802421"/>
                <a:ext cx="101601" cy="60325"/>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46" name="Group 145">
              <a:extLst>
                <a:ext uri="{FF2B5EF4-FFF2-40B4-BE49-F238E27FC236}">
                  <a16:creationId xmlns:a16="http://schemas.microsoft.com/office/drawing/2014/main" id="{7870F682-8CA7-47FE-9B27-8028FD61FB17}"/>
                </a:ext>
              </a:extLst>
            </p:cNvPr>
            <p:cNvGrpSpPr/>
            <p:nvPr/>
          </p:nvGrpSpPr>
          <p:grpSpPr>
            <a:xfrm>
              <a:off x="7568841" y="1202987"/>
              <a:ext cx="140219" cy="170851"/>
              <a:chOff x="2967116" y="2452488"/>
              <a:chExt cx="552811" cy="673575"/>
            </a:xfrm>
            <a:solidFill>
              <a:srgbClr val="1C232F"/>
            </a:solidFill>
          </p:grpSpPr>
          <p:sp>
            <p:nvSpPr>
              <p:cNvPr id="147" name="Flowchart: Magnetic Disk 146">
                <a:extLst>
                  <a:ext uri="{FF2B5EF4-FFF2-40B4-BE49-F238E27FC236}">
                    <a16:creationId xmlns:a16="http://schemas.microsoft.com/office/drawing/2014/main" id="{1D2681FB-1F96-47EC-9F2A-E818EFC4D4CC}"/>
                  </a:ext>
                </a:extLst>
              </p:cNvPr>
              <p:cNvSpPr/>
              <p:nvPr/>
            </p:nvSpPr>
            <p:spPr>
              <a:xfrm>
                <a:off x="2967126" y="2818450"/>
                <a:ext cx="552801" cy="307613"/>
              </a:xfrm>
              <a:prstGeom prst="flowChartMagneticDisk">
                <a:avLst/>
              </a:prstGeom>
              <a:grpFill/>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8" name="Flowchart: Magnetic Disk 147">
                <a:extLst>
                  <a:ext uri="{FF2B5EF4-FFF2-40B4-BE49-F238E27FC236}">
                    <a16:creationId xmlns:a16="http://schemas.microsoft.com/office/drawing/2014/main" id="{FBD1490E-AA95-42D3-94A5-3D2CEB423970}"/>
                  </a:ext>
                </a:extLst>
              </p:cNvPr>
              <p:cNvSpPr/>
              <p:nvPr/>
            </p:nvSpPr>
            <p:spPr>
              <a:xfrm>
                <a:off x="2967116" y="2618994"/>
                <a:ext cx="552801" cy="307612"/>
              </a:xfrm>
              <a:prstGeom prst="flowChartMagneticDisk">
                <a:avLst/>
              </a:prstGeom>
              <a:grpFill/>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9" name="Flowchart: Magnetic Disk 148">
                <a:extLst>
                  <a:ext uri="{FF2B5EF4-FFF2-40B4-BE49-F238E27FC236}">
                    <a16:creationId xmlns:a16="http://schemas.microsoft.com/office/drawing/2014/main" id="{4CC66532-60A3-4C3E-AD30-6E585B96AC25}"/>
                  </a:ext>
                </a:extLst>
              </p:cNvPr>
              <p:cNvSpPr/>
              <p:nvPr/>
            </p:nvSpPr>
            <p:spPr>
              <a:xfrm>
                <a:off x="2967116" y="2452488"/>
                <a:ext cx="552801" cy="307612"/>
              </a:xfrm>
              <a:prstGeom prst="flowChartMagneticDisk">
                <a:avLst/>
              </a:prstGeom>
              <a:grpFill/>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9" name="Group 8">
              <a:extLst>
                <a:ext uri="{FF2B5EF4-FFF2-40B4-BE49-F238E27FC236}">
                  <a16:creationId xmlns:a16="http://schemas.microsoft.com/office/drawing/2014/main" id="{2913FE45-6C42-487C-839A-5A4BD877A1D0}"/>
                </a:ext>
              </a:extLst>
            </p:cNvPr>
            <p:cNvGrpSpPr/>
            <p:nvPr/>
          </p:nvGrpSpPr>
          <p:grpSpPr>
            <a:xfrm flipH="1">
              <a:off x="6866771" y="1312269"/>
              <a:ext cx="277333" cy="210131"/>
              <a:chOff x="6844297" y="1232615"/>
              <a:chExt cx="306003" cy="231854"/>
            </a:xfrm>
          </p:grpSpPr>
          <p:sp>
            <p:nvSpPr>
              <p:cNvPr id="150" name="Freeform: Shape 149">
                <a:extLst>
                  <a:ext uri="{FF2B5EF4-FFF2-40B4-BE49-F238E27FC236}">
                    <a16:creationId xmlns:a16="http://schemas.microsoft.com/office/drawing/2014/main" id="{0EC4BCB2-E0EB-4760-9561-4B572671DFAD}"/>
                  </a:ext>
                </a:extLst>
              </p:cNvPr>
              <p:cNvSpPr/>
              <p:nvPr/>
            </p:nvSpPr>
            <p:spPr>
              <a:xfrm>
                <a:off x="6884185" y="1351791"/>
                <a:ext cx="78748" cy="112678"/>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E64C22E6-B62E-44F9-BA46-E85AA1BEA911}"/>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35" name="Freeform 89">
              <a:extLst>
                <a:ext uri="{FF2B5EF4-FFF2-40B4-BE49-F238E27FC236}">
                  <a16:creationId xmlns:a16="http://schemas.microsoft.com/office/drawing/2014/main" id="{6B9C75DE-2AE6-42F5-94C8-8BB0FA3D3FCC}"/>
                </a:ext>
              </a:extLst>
            </p:cNvPr>
            <p:cNvSpPr>
              <a:spLocks/>
            </p:cNvSpPr>
            <p:nvPr/>
          </p:nvSpPr>
          <p:spPr bwMode="auto">
            <a:xfrm>
              <a:off x="6993862" y="1428300"/>
              <a:ext cx="702763" cy="477587"/>
            </a:xfrm>
            <a:custGeom>
              <a:avLst/>
              <a:gdLst>
                <a:gd name="T0" fmla="*/ 71 w 507"/>
                <a:gd name="T1" fmla="*/ 159 h 343"/>
                <a:gd name="T2" fmla="*/ 69 w 507"/>
                <a:gd name="T3" fmla="*/ 143 h 343"/>
                <a:gd name="T4" fmla="*/ 145 w 507"/>
                <a:gd name="T5" fmla="*/ 24 h 343"/>
                <a:gd name="T6" fmla="*/ 289 w 507"/>
                <a:gd name="T7" fmla="*/ 53 h 343"/>
                <a:gd name="T8" fmla="*/ 325 w 507"/>
                <a:gd name="T9" fmla="*/ 111 h 343"/>
                <a:gd name="T10" fmla="*/ 325 w 507"/>
                <a:gd name="T11" fmla="*/ 111 h 343"/>
                <a:gd name="T12" fmla="*/ 425 w 507"/>
                <a:gd name="T13" fmla="*/ 156 h 343"/>
                <a:gd name="T14" fmla="*/ 425 w 507"/>
                <a:gd name="T15" fmla="*/ 157 h 343"/>
                <a:gd name="T16" fmla="*/ 507 w 507"/>
                <a:gd name="T17" fmla="*/ 250 h 343"/>
                <a:gd name="T18" fmla="*/ 422 w 507"/>
                <a:gd name="T19" fmla="*/ 343 h 343"/>
                <a:gd name="T20" fmla="*/ 83 w 507"/>
                <a:gd name="T21" fmla="*/ 342 h 343"/>
                <a:gd name="T22" fmla="*/ 45 w 507"/>
                <a:gd name="T23" fmla="*/ 334 h 343"/>
                <a:gd name="T24" fmla="*/ 0 w 507"/>
                <a:gd name="T25" fmla="*/ 249 h 343"/>
                <a:gd name="T26" fmla="*/ 71 w 507"/>
                <a:gd name="T27" fmla="*/ 15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7" h="343">
                  <a:moveTo>
                    <a:pt x="71" y="159"/>
                  </a:moveTo>
                  <a:cubicBezTo>
                    <a:pt x="71" y="154"/>
                    <a:pt x="69" y="148"/>
                    <a:pt x="69" y="143"/>
                  </a:cubicBezTo>
                  <a:cubicBezTo>
                    <a:pt x="69" y="97"/>
                    <a:pt x="100" y="43"/>
                    <a:pt x="145" y="24"/>
                  </a:cubicBezTo>
                  <a:cubicBezTo>
                    <a:pt x="202" y="0"/>
                    <a:pt x="255" y="18"/>
                    <a:pt x="289" y="53"/>
                  </a:cubicBezTo>
                  <a:cubicBezTo>
                    <a:pt x="305" y="69"/>
                    <a:pt x="317" y="89"/>
                    <a:pt x="325" y="111"/>
                  </a:cubicBezTo>
                  <a:cubicBezTo>
                    <a:pt x="325" y="111"/>
                    <a:pt x="325" y="111"/>
                    <a:pt x="325" y="111"/>
                  </a:cubicBezTo>
                  <a:cubicBezTo>
                    <a:pt x="354" y="72"/>
                    <a:pt x="431" y="88"/>
                    <a:pt x="425" y="156"/>
                  </a:cubicBezTo>
                  <a:cubicBezTo>
                    <a:pt x="425" y="157"/>
                    <a:pt x="425" y="157"/>
                    <a:pt x="425" y="157"/>
                  </a:cubicBezTo>
                  <a:cubicBezTo>
                    <a:pt x="454" y="162"/>
                    <a:pt x="507" y="183"/>
                    <a:pt x="507" y="250"/>
                  </a:cubicBezTo>
                  <a:cubicBezTo>
                    <a:pt x="507" y="335"/>
                    <a:pt x="422" y="343"/>
                    <a:pt x="422" y="343"/>
                  </a:cubicBezTo>
                  <a:cubicBezTo>
                    <a:pt x="83" y="342"/>
                    <a:pt x="83" y="342"/>
                    <a:pt x="83" y="342"/>
                  </a:cubicBezTo>
                  <a:cubicBezTo>
                    <a:pt x="73" y="342"/>
                    <a:pt x="53" y="340"/>
                    <a:pt x="45" y="334"/>
                  </a:cubicBezTo>
                  <a:cubicBezTo>
                    <a:pt x="27" y="323"/>
                    <a:pt x="0" y="297"/>
                    <a:pt x="0" y="249"/>
                  </a:cubicBezTo>
                  <a:cubicBezTo>
                    <a:pt x="0" y="192"/>
                    <a:pt x="32" y="167"/>
                    <a:pt x="71" y="159"/>
                  </a:cubicBezTo>
                  <a:close/>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52" name="Group 151">
              <a:extLst>
                <a:ext uri="{FF2B5EF4-FFF2-40B4-BE49-F238E27FC236}">
                  <a16:creationId xmlns:a16="http://schemas.microsoft.com/office/drawing/2014/main" id="{9E849248-C5B1-44C9-A69E-6FC678E1835E}"/>
                </a:ext>
              </a:extLst>
            </p:cNvPr>
            <p:cNvGrpSpPr/>
            <p:nvPr/>
          </p:nvGrpSpPr>
          <p:grpSpPr>
            <a:xfrm flipH="1">
              <a:off x="6691712" y="1585120"/>
              <a:ext cx="285407" cy="171069"/>
              <a:chOff x="6835388" y="1232615"/>
              <a:chExt cx="314912" cy="188754"/>
            </a:xfrm>
          </p:grpSpPr>
          <p:sp>
            <p:nvSpPr>
              <p:cNvPr id="153" name="Freeform: Shape 152">
                <a:extLst>
                  <a:ext uri="{FF2B5EF4-FFF2-40B4-BE49-F238E27FC236}">
                    <a16:creationId xmlns:a16="http://schemas.microsoft.com/office/drawing/2014/main" id="{4463D2B9-0633-4A6F-BDBA-AA76A2AEFA09}"/>
                  </a:ext>
                </a:extLst>
              </p:cNvPr>
              <p:cNvSpPr/>
              <p:nvPr/>
            </p:nvSpPr>
            <p:spPr>
              <a:xfrm>
                <a:off x="6835388" y="1351791"/>
                <a:ext cx="127545" cy="69578"/>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4A6B6129-FA87-46EA-AC3C-06BEE671D36A}"/>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5" name="Group 154">
              <a:extLst>
                <a:ext uri="{FF2B5EF4-FFF2-40B4-BE49-F238E27FC236}">
                  <a16:creationId xmlns:a16="http://schemas.microsoft.com/office/drawing/2014/main" id="{E5B9E1AE-4AC1-4D6B-90A0-93EC5146F4C8}"/>
                </a:ext>
              </a:extLst>
            </p:cNvPr>
            <p:cNvGrpSpPr/>
            <p:nvPr/>
          </p:nvGrpSpPr>
          <p:grpSpPr>
            <a:xfrm>
              <a:off x="7501451" y="1329884"/>
              <a:ext cx="277333" cy="210131"/>
              <a:chOff x="6844297" y="1232615"/>
              <a:chExt cx="306003" cy="231854"/>
            </a:xfrm>
          </p:grpSpPr>
          <p:sp>
            <p:nvSpPr>
              <p:cNvPr id="156" name="Freeform: Shape 155">
                <a:extLst>
                  <a:ext uri="{FF2B5EF4-FFF2-40B4-BE49-F238E27FC236}">
                    <a16:creationId xmlns:a16="http://schemas.microsoft.com/office/drawing/2014/main" id="{D30604A9-3A79-4231-B02E-E2395B812A63}"/>
                  </a:ext>
                </a:extLst>
              </p:cNvPr>
              <p:cNvSpPr/>
              <p:nvPr/>
            </p:nvSpPr>
            <p:spPr>
              <a:xfrm>
                <a:off x="6884185" y="1351791"/>
                <a:ext cx="78748" cy="112678"/>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ECEF1D58-A4C4-498B-9516-70BAE0A5A883}"/>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8" name="Group 157">
              <a:extLst>
                <a:ext uri="{FF2B5EF4-FFF2-40B4-BE49-F238E27FC236}">
                  <a16:creationId xmlns:a16="http://schemas.microsoft.com/office/drawing/2014/main" id="{86D5DA11-D630-41EE-993D-19D85AAD0066}"/>
                </a:ext>
              </a:extLst>
            </p:cNvPr>
            <p:cNvGrpSpPr/>
            <p:nvPr/>
          </p:nvGrpSpPr>
          <p:grpSpPr>
            <a:xfrm>
              <a:off x="7704617" y="1614067"/>
              <a:ext cx="277333" cy="176161"/>
              <a:chOff x="6844297" y="1232615"/>
              <a:chExt cx="306003" cy="194373"/>
            </a:xfrm>
          </p:grpSpPr>
          <p:sp>
            <p:nvSpPr>
              <p:cNvPr id="159" name="Freeform: Shape 158">
                <a:extLst>
                  <a:ext uri="{FF2B5EF4-FFF2-40B4-BE49-F238E27FC236}">
                    <a16:creationId xmlns:a16="http://schemas.microsoft.com/office/drawing/2014/main" id="{CC027BF4-51D9-4896-84FB-D90F3B603037}"/>
                  </a:ext>
                </a:extLst>
              </p:cNvPr>
              <p:cNvSpPr/>
              <p:nvPr/>
            </p:nvSpPr>
            <p:spPr>
              <a:xfrm>
                <a:off x="6849981" y="1351791"/>
                <a:ext cx="112953" cy="75197"/>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0" name="Freeform: Shape 159">
                <a:extLst>
                  <a:ext uri="{FF2B5EF4-FFF2-40B4-BE49-F238E27FC236}">
                    <a16:creationId xmlns:a16="http://schemas.microsoft.com/office/drawing/2014/main" id="{75252499-C722-457E-82A1-B01AC4A440C3}"/>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93" name="Group 192">
              <a:extLst>
                <a:ext uri="{FF2B5EF4-FFF2-40B4-BE49-F238E27FC236}">
                  <a16:creationId xmlns:a16="http://schemas.microsoft.com/office/drawing/2014/main" id="{AE0582A8-F51D-40CA-B21E-BE5979D92D6E}"/>
                </a:ext>
              </a:extLst>
            </p:cNvPr>
            <p:cNvGrpSpPr/>
            <p:nvPr/>
          </p:nvGrpSpPr>
          <p:grpSpPr>
            <a:xfrm>
              <a:off x="6738757" y="1435930"/>
              <a:ext cx="183243" cy="194332"/>
              <a:chOff x="-96112" y="3314471"/>
              <a:chExt cx="324832" cy="344490"/>
            </a:xfrm>
          </p:grpSpPr>
          <p:grpSp>
            <p:nvGrpSpPr>
              <p:cNvPr id="194" name="Group 193">
                <a:extLst>
                  <a:ext uri="{FF2B5EF4-FFF2-40B4-BE49-F238E27FC236}">
                    <a16:creationId xmlns:a16="http://schemas.microsoft.com/office/drawing/2014/main" id="{A8435538-E046-458F-8A33-7F29699E0F67}"/>
                  </a:ext>
                </a:extLst>
              </p:cNvPr>
              <p:cNvGrpSpPr/>
              <p:nvPr/>
            </p:nvGrpSpPr>
            <p:grpSpPr>
              <a:xfrm>
                <a:off x="-96112" y="3314471"/>
                <a:ext cx="324832" cy="344490"/>
                <a:chOff x="775039" y="3476051"/>
                <a:chExt cx="414973" cy="406016"/>
              </a:xfrm>
            </p:grpSpPr>
            <p:sp>
              <p:nvSpPr>
                <p:cNvPr id="199" name="Freeform 5">
                  <a:extLst>
                    <a:ext uri="{FF2B5EF4-FFF2-40B4-BE49-F238E27FC236}">
                      <a16:creationId xmlns:a16="http://schemas.microsoft.com/office/drawing/2014/main" id="{13C13CC7-179B-4425-9F41-EF9AB6232A54}"/>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0" name="Line 7">
                  <a:extLst>
                    <a:ext uri="{FF2B5EF4-FFF2-40B4-BE49-F238E27FC236}">
                      <a16:creationId xmlns:a16="http://schemas.microsoft.com/office/drawing/2014/main" id="{ECFDD784-0799-4BB1-B811-6A24E64C305B}"/>
                    </a:ext>
                  </a:extLst>
                </p:cNvPr>
                <p:cNvSpPr>
                  <a:spLocks noChangeShapeType="1"/>
                </p:cNvSpPr>
                <p:nvPr/>
              </p:nvSpPr>
              <p:spPr bwMode="auto">
                <a:xfrm>
                  <a:off x="917686"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1" name="Line 8">
                  <a:extLst>
                    <a:ext uri="{FF2B5EF4-FFF2-40B4-BE49-F238E27FC236}">
                      <a16:creationId xmlns:a16="http://schemas.microsoft.com/office/drawing/2014/main" id="{9BC5A8F5-D9BC-4C3F-9B4B-A4D4EA813E4B}"/>
                    </a:ext>
                  </a:extLst>
                </p:cNvPr>
                <p:cNvSpPr>
                  <a:spLocks noChangeShapeType="1"/>
                </p:cNvSpPr>
                <p:nvPr/>
              </p:nvSpPr>
              <p:spPr bwMode="auto">
                <a:xfrm>
                  <a:off x="960912"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2" name="Line 9">
                  <a:extLst>
                    <a:ext uri="{FF2B5EF4-FFF2-40B4-BE49-F238E27FC236}">
                      <a16:creationId xmlns:a16="http://schemas.microsoft.com/office/drawing/2014/main" id="{B736D63B-1D1D-4154-826F-0F6394CABC6D}"/>
                    </a:ext>
                  </a:extLst>
                </p:cNvPr>
                <p:cNvSpPr>
                  <a:spLocks noChangeShapeType="1"/>
                </p:cNvSpPr>
                <p:nvPr/>
              </p:nvSpPr>
              <p:spPr bwMode="auto">
                <a:xfrm>
                  <a:off x="1004138"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3" name="Line 11">
                  <a:extLst>
                    <a:ext uri="{FF2B5EF4-FFF2-40B4-BE49-F238E27FC236}">
                      <a16:creationId xmlns:a16="http://schemas.microsoft.com/office/drawing/2014/main" id="{08AD678A-09BA-4E43-B3AD-9E006F651D8B}"/>
                    </a:ext>
                  </a:extLst>
                </p:cNvPr>
                <p:cNvSpPr>
                  <a:spLocks noChangeShapeType="1"/>
                </p:cNvSpPr>
                <p:nvPr/>
              </p:nvSpPr>
              <p:spPr bwMode="auto">
                <a:xfrm>
                  <a:off x="1047364"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4" name="Line 13">
                  <a:extLst>
                    <a:ext uri="{FF2B5EF4-FFF2-40B4-BE49-F238E27FC236}">
                      <a16:creationId xmlns:a16="http://schemas.microsoft.com/office/drawing/2014/main" id="{17F4209C-3322-487E-819A-B1FE19492E42}"/>
                    </a:ext>
                  </a:extLst>
                </p:cNvPr>
                <p:cNvSpPr>
                  <a:spLocks noChangeShapeType="1"/>
                </p:cNvSpPr>
                <p:nvPr/>
              </p:nvSpPr>
              <p:spPr bwMode="auto">
                <a:xfrm>
                  <a:off x="917686"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5" name="Line 14">
                  <a:extLst>
                    <a:ext uri="{FF2B5EF4-FFF2-40B4-BE49-F238E27FC236}">
                      <a16:creationId xmlns:a16="http://schemas.microsoft.com/office/drawing/2014/main" id="{8CE5D45B-99B9-40A6-A1E4-10BB8278A90F}"/>
                    </a:ext>
                  </a:extLst>
                </p:cNvPr>
                <p:cNvSpPr>
                  <a:spLocks noChangeShapeType="1"/>
                </p:cNvSpPr>
                <p:nvPr/>
              </p:nvSpPr>
              <p:spPr bwMode="auto">
                <a:xfrm>
                  <a:off x="960912"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6" name="Line 15">
                  <a:extLst>
                    <a:ext uri="{FF2B5EF4-FFF2-40B4-BE49-F238E27FC236}">
                      <a16:creationId xmlns:a16="http://schemas.microsoft.com/office/drawing/2014/main" id="{CAFAB7F5-0256-4505-AA7B-C0D0246DC062}"/>
                    </a:ext>
                  </a:extLst>
                </p:cNvPr>
                <p:cNvSpPr>
                  <a:spLocks noChangeShapeType="1"/>
                </p:cNvSpPr>
                <p:nvPr/>
              </p:nvSpPr>
              <p:spPr bwMode="auto">
                <a:xfrm>
                  <a:off x="1004138"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7" name="Line 17">
                  <a:extLst>
                    <a:ext uri="{FF2B5EF4-FFF2-40B4-BE49-F238E27FC236}">
                      <a16:creationId xmlns:a16="http://schemas.microsoft.com/office/drawing/2014/main" id="{63F14C7A-F9DA-4A62-8A9D-89D570F7EBEA}"/>
                    </a:ext>
                  </a:extLst>
                </p:cNvPr>
                <p:cNvSpPr>
                  <a:spLocks noChangeShapeType="1"/>
                </p:cNvSpPr>
                <p:nvPr/>
              </p:nvSpPr>
              <p:spPr bwMode="auto">
                <a:xfrm>
                  <a:off x="1047364"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8" name="Line 19">
                  <a:extLst>
                    <a:ext uri="{FF2B5EF4-FFF2-40B4-BE49-F238E27FC236}">
                      <a16:creationId xmlns:a16="http://schemas.microsoft.com/office/drawing/2014/main" id="{D66805D7-ADFF-4B46-B5EC-11EEA1BCAFF1}"/>
                    </a:ext>
                  </a:extLst>
                </p:cNvPr>
                <p:cNvSpPr>
                  <a:spLocks noChangeShapeType="1"/>
                </p:cNvSpPr>
                <p:nvPr/>
              </p:nvSpPr>
              <p:spPr bwMode="auto">
                <a:xfrm flipH="1">
                  <a:off x="1138140" y="3612214"/>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9" name="Line 20">
                  <a:extLst>
                    <a:ext uri="{FF2B5EF4-FFF2-40B4-BE49-F238E27FC236}">
                      <a16:creationId xmlns:a16="http://schemas.microsoft.com/office/drawing/2014/main" id="{053BD25D-CC1A-4C5D-815C-F834791D65F4}"/>
                    </a:ext>
                  </a:extLst>
                </p:cNvPr>
                <p:cNvSpPr>
                  <a:spLocks noChangeShapeType="1"/>
                </p:cNvSpPr>
                <p:nvPr/>
              </p:nvSpPr>
              <p:spPr bwMode="auto">
                <a:xfrm flipH="1">
                  <a:off x="1138140" y="3655440"/>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0" name="Line 21">
                  <a:extLst>
                    <a:ext uri="{FF2B5EF4-FFF2-40B4-BE49-F238E27FC236}">
                      <a16:creationId xmlns:a16="http://schemas.microsoft.com/office/drawing/2014/main" id="{3DD146AB-3816-4D27-BF40-AF60759592C6}"/>
                    </a:ext>
                  </a:extLst>
                </p:cNvPr>
                <p:cNvSpPr>
                  <a:spLocks noChangeShapeType="1"/>
                </p:cNvSpPr>
                <p:nvPr/>
              </p:nvSpPr>
              <p:spPr bwMode="auto">
                <a:xfrm flipH="1">
                  <a:off x="1138140" y="3698667"/>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1" name="Line 23">
                  <a:extLst>
                    <a:ext uri="{FF2B5EF4-FFF2-40B4-BE49-F238E27FC236}">
                      <a16:creationId xmlns:a16="http://schemas.microsoft.com/office/drawing/2014/main" id="{C09E0544-019A-4154-9DFE-4C101AF44174}"/>
                    </a:ext>
                  </a:extLst>
                </p:cNvPr>
                <p:cNvSpPr>
                  <a:spLocks noChangeShapeType="1"/>
                </p:cNvSpPr>
                <p:nvPr/>
              </p:nvSpPr>
              <p:spPr bwMode="auto">
                <a:xfrm flipH="1">
                  <a:off x="1138140" y="3741893"/>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2" name="Line 25">
                  <a:extLst>
                    <a:ext uri="{FF2B5EF4-FFF2-40B4-BE49-F238E27FC236}">
                      <a16:creationId xmlns:a16="http://schemas.microsoft.com/office/drawing/2014/main" id="{9CFCCBE9-7614-4BB9-9A32-DB63A1CE7CA4}"/>
                    </a:ext>
                  </a:extLst>
                </p:cNvPr>
                <p:cNvSpPr>
                  <a:spLocks noChangeShapeType="1"/>
                </p:cNvSpPr>
                <p:nvPr/>
              </p:nvSpPr>
              <p:spPr bwMode="auto">
                <a:xfrm flipH="1">
                  <a:off x="775039" y="3612214"/>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3" name="Line 26">
                  <a:extLst>
                    <a:ext uri="{FF2B5EF4-FFF2-40B4-BE49-F238E27FC236}">
                      <a16:creationId xmlns:a16="http://schemas.microsoft.com/office/drawing/2014/main" id="{FFA1F437-5B0E-409B-8CDB-D78C15C76C7D}"/>
                    </a:ext>
                  </a:extLst>
                </p:cNvPr>
                <p:cNvSpPr>
                  <a:spLocks noChangeShapeType="1"/>
                </p:cNvSpPr>
                <p:nvPr/>
              </p:nvSpPr>
              <p:spPr bwMode="auto">
                <a:xfrm flipH="1">
                  <a:off x="775039" y="3655440"/>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4" name="Line 27">
                  <a:extLst>
                    <a:ext uri="{FF2B5EF4-FFF2-40B4-BE49-F238E27FC236}">
                      <a16:creationId xmlns:a16="http://schemas.microsoft.com/office/drawing/2014/main" id="{5752D117-7B1B-42D4-9720-25EA7BC9A47F}"/>
                    </a:ext>
                  </a:extLst>
                </p:cNvPr>
                <p:cNvSpPr>
                  <a:spLocks noChangeShapeType="1"/>
                </p:cNvSpPr>
                <p:nvPr/>
              </p:nvSpPr>
              <p:spPr bwMode="auto">
                <a:xfrm flipH="1">
                  <a:off x="775039" y="3698667"/>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5" name="Line 29">
                  <a:extLst>
                    <a:ext uri="{FF2B5EF4-FFF2-40B4-BE49-F238E27FC236}">
                      <a16:creationId xmlns:a16="http://schemas.microsoft.com/office/drawing/2014/main" id="{4E4407B6-309B-4BED-B0A3-F460C94898D0}"/>
                    </a:ext>
                  </a:extLst>
                </p:cNvPr>
                <p:cNvSpPr>
                  <a:spLocks noChangeShapeType="1"/>
                </p:cNvSpPr>
                <p:nvPr/>
              </p:nvSpPr>
              <p:spPr bwMode="auto">
                <a:xfrm flipH="1">
                  <a:off x="775039" y="3741893"/>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6" name="Freeform 5">
                  <a:extLst>
                    <a:ext uri="{FF2B5EF4-FFF2-40B4-BE49-F238E27FC236}">
                      <a16:creationId xmlns:a16="http://schemas.microsoft.com/office/drawing/2014/main" id="{A3E4E479-3FF5-4104-910E-ADA9CA80DB81}"/>
                    </a:ext>
                  </a:extLst>
                </p:cNvPr>
                <p:cNvSpPr>
                  <a:spLocks/>
                </p:cNvSpPr>
                <p:nvPr/>
              </p:nvSpPr>
              <p:spPr bwMode="auto">
                <a:xfrm>
                  <a:off x="890993" y="3580164"/>
                  <a:ext cx="187519" cy="187520"/>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95" name="Oval 194">
                <a:extLst>
                  <a:ext uri="{FF2B5EF4-FFF2-40B4-BE49-F238E27FC236}">
                    <a16:creationId xmlns:a16="http://schemas.microsoft.com/office/drawing/2014/main" id="{F6A4CB99-4C22-4578-AC41-0A9D89A4A349}"/>
                  </a:ext>
                </a:extLst>
              </p:cNvPr>
              <p:cNvSpPr/>
              <p:nvPr/>
            </p:nvSpPr>
            <p:spPr>
              <a:xfrm>
                <a:off x="19181" y="3435338"/>
                <a:ext cx="45720" cy="45720"/>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6" name="Oval 195">
                <a:extLst>
                  <a:ext uri="{FF2B5EF4-FFF2-40B4-BE49-F238E27FC236}">
                    <a16:creationId xmlns:a16="http://schemas.microsoft.com/office/drawing/2014/main" id="{3031F9A8-3E12-4E93-84E1-2FA94750D2F1}"/>
                  </a:ext>
                </a:extLst>
              </p:cNvPr>
              <p:cNvSpPr/>
              <p:nvPr/>
            </p:nvSpPr>
            <p:spPr>
              <a:xfrm>
                <a:off x="66806" y="3490107"/>
                <a:ext cx="45720" cy="45720"/>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7" name="Line 25">
                <a:extLst>
                  <a:ext uri="{FF2B5EF4-FFF2-40B4-BE49-F238E27FC236}">
                    <a16:creationId xmlns:a16="http://schemas.microsoft.com/office/drawing/2014/main" id="{D2CD52B9-BDEC-4E43-8AB2-9535D744CEBB}"/>
                  </a:ext>
                </a:extLst>
              </p:cNvPr>
              <p:cNvSpPr>
                <a:spLocks noChangeShapeType="1"/>
              </p:cNvSpPr>
              <p:nvPr/>
            </p:nvSpPr>
            <p:spPr bwMode="auto">
              <a:xfrm flipH="1">
                <a:off x="66759" y="3458198"/>
                <a:ext cx="74681"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98" name="Line 25">
                <a:extLst>
                  <a:ext uri="{FF2B5EF4-FFF2-40B4-BE49-F238E27FC236}">
                    <a16:creationId xmlns:a16="http://schemas.microsoft.com/office/drawing/2014/main" id="{89F65EBE-4CC7-4039-A723-CD3942C0EB79}"/>
                  </a:ext>
                </a:extLst>
              </p:cNvPr>
              <p:cNvSpPr>
                <a:spLocks noChangeShapeType="1"/>
              </p:cNvSpPr>
              <p:nvPr/>
            </p:nvSpPr>
            <p:spPr bwMode="auto">
              <a:xfrm>
                <a:off x="-8154" y="3515348"/>
                <a:ext cx="76201"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1" name="Group 10"/>
            <p:cNvGrpSpPr/>
            <p:nvPr/>
          </p:nvGrpSpPr>
          <p:grpSpPr>
            <a:xfrm>
              <a:off x="7193864" y="1041045"/>
              <a:ext cx="277333" cy="381283"/>
              <a:chOff x="7238979" y="960205"/>
              <a:chExt cx="325938" cy="448106"/>
            </a:xfrm>
          </p:grpSpPr>
          <p:sp>
            <p:nvSpPr>
              <p:cNvPr id="136" name="Freeform: Shape 155">
                <a:extLst>
                  <a:ext uri="{FF2B5EF4-FFF2-40B4-BE49-F238E27FC236}">
                    <a16:creationId xmlns:a16="http://schemas.microsoft.com/office/drawing/2014/main" id="{D30604A9-3A79-4231-B02E-E2395B812A63}"/>
                  </a:ext>
                </a:extLst>
              </p:cNvPr>
              <p:cNvSpPr/>
              <p:nvPr/>
            </p:nvSpPr>
            <p:spPr>
              <a:xfrm>
                <a:off x="7344461" y="1253929"/>
                <a:ext cx="45719" cy="154382"/>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0" name="Group 9"/>
              <p:cNvGrpSpPr/>
              <p:nvPr/>
            </p:nvGrpSpPr>
            <p:grpSpPr>
              <a:xfrm>
                <a:off x="7238979" y="960205"/>
                <a:ext cx="325938" cy="289011"/>
                <a:chOff x="8008758" y="630112"/>
                <a:chExt cx="325938" cy="289011"/>
              </a:xfrm>
            </p:grpSpPr>
            <p:grpSp>
              <p:nvGrpSpPr>
                <p:cNvPr id="95" name="Group 94">
                  <a:extLst>
                    <a:ext uri="{FF2B5EF4-FFF2-40B4-BE49-F238E27FC236}">
                      <a16:creationId xmlns:a16="http://schemas.microsoft.com/office/drawing/2014/main" id="{7647CE45-1086-4487-A343-5998671CA829}"/>
                    </a:ext>
                  </a:extLst>
                </p:cNvPr>
                <p:cNvGrpSpPr/>
                <p:nvPr/>
              </p:nvGrpSpPr>
              <p:grpSpPr>
                <a:xfrm>
                  <a:off x="8058965" y="630112"/>
                  <a:ext cx="238411" cy="237625"/>
                  <a:chOff x="4145645" y="1172248"/>
                  <a:chExt cx="777902" cy="775339"/>
                </a:xfrm>
              </p:grpSpPr>
              <p:sp>
                <p:nvSpPr>
                  <p:cNvPr id="106" name="Freeform: Shape 101">
                    <a:extLst>
                      <a:ext uri="{FF2B5EF4-FFF2-40B4-BE49-F238E27FC236}">
                        <a16:creationId xmlns:a16="http://schemas.microsoft.com/office/drawing/2014/main" id="{361D41CD-B588-4CE4-8C50-6AC734A08B50}"/>
                      </a:ext>
                    </a:extLst>
                  </p:cNvPr>
                  <p:cNvSpPr/>
                  <p:nvPr/>
                </p:nvSpPr>
                <p:spPr>
                  <a:xfrm>
                    <a:off x="4524985" y="1773296"/>
                    <a:ext cx="108933" cy="19223"/>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10">
                    <a:extLst>
                      <a:ext uri="{FF2B5EF4-FFF2-40B4-BE49-F238E27FC236}">
                        <a16:creationId xmlns:a16="http://schemas.microsoft.com/office/drawing/2014/main" id="{52C238C3-3A1E-4F90-BE21-72ADABE31755}"/>
                      </a:ext>
                    </a:extLst>
                  </p:cNvPr>
                  <p:cNvSpPr/>
                  <p:nvPr/>
                </p:nvSpPr>
                <p:spPr>
                  <a:xfrm>
                    <a:off x="4524985" y="1172248"/>
                    <a:ext cx="397282" cy="775339"/>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8" name="Freeform: Shape 89">
                    <a:extLst>
                      <a:ext uri="{FF2B5EF4-FFF2-40B4-BE49-F238E27FC236}">
                        <a16:creationId xmlns:a16="http://schemas.microsoft.com/office/drawing/2014/main" id="{1F625197-8624-46CB-9E4E-69A0EE3B2BA8}"/>
                      </a:ext>
                    </a:extLst>
                  </p:cNvPr>
                  <p:cNvSpPr/>
                  <p:nvPr/>
                </p:nvSpPr>
                <p:spPr>
                  <a:xfrm>
                    <a:off x="4145645" y="1172248"/>
                    <a:ext cx="397282" cy="775339"/>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74">
                    <a:extLst>
                      <a:ext uri="{FF2B5EF4-FFF2-40B4-BE49-F238E27FC236}">
                        <a16:creationId xmlns:a16="http://schemas.microsoft.com/office/drawing/2014/main" id="{672C78D5-F095-443F-B10E-03B725A1BA08}"/>
                      </a:ext>
                    </a:extLst>
                  </p:cNvPr>
                  <p:cNvSpPr/>
                  <p:nvPr/>
                </p:nvSpPr>
                <p:spPr>
                  <a:xfrm>
                    <a:off x="4145645" y="1471490"/>
                    <a:ext cx="19223" cy="18582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75">
                    <a:extLst>
                      <a:ext uri="{FF2B5EF4-FFF2-40B4-BE49-F238E27FC236}">
                        <a16:creationId xmlns:a16="http://schemas.microsoft.com/office/drawing/2014/main" id="{D9531706-6D1B-4F7A-87FF-33F934E415A3}"/>
                      </a:ext>
                    </a:extLst>
                  </p:cNvPr>
                  <p:cNvSpPr/>
                  <p:nvPr/>
                </p:nvSpPr>
                <p:spPr>
                  <a:xfrm>
                    <a:off x="4335315" y="1314500"/>
                    <a:ext cx="108933" cy="25631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76">
                    <a:extLst>
                      <a:ext uri="{FF2B5EF4-FFF2-40B4-BE49-F238E27FC236}">
                        <a16:creationId xmlns:a16="http://schemas.microsoft.com/office/drawing/2014/main" id="{03F1F412-3AC3-47F3-9712-0D429CCF097D}"/>
                      </a:ext>
                    </a:extLst>
                  </p:cNvPr>
                  <p:cNvSpPr/>
                  <p:nvPr/>
                </p:nvSpPr>
                <p:spPr>
                  <a:xfrm>
                    <a:off x="4240480" y="1409334"/>
                    <a:ext cx="108933" cy="64077"/>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78">
                    <a:extLst>
                      <a:ext uri="{FF2B5EF4-FFF2-40B4-BE49-F238E27FC236}">
                        <a16:creationId xmlns:a16="http://schemas.microsoft.com/office/drawing/2014/main" id="{4645F563-2D7E-4B91-B308-221630FF5B62}"/>
                      </a:ext>
                    </a:extLst>
                  </p:cNvPr>
                  <p:cNvSpPr/>
                  <p:nvPr/>
                </p:nvSpPr>
                <p:spPr>
                  <a:xfrm>
                    <a:off x="4335315" y="1229277"/>
                    <a:ext cx="19223" cy="134562"/>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84">
                    <a:extLst>
                      <a:ext uri="{FF2B5EF4-FFF2-40B4-BE49-F238E27FC236}">
                        <a16:creationId xmlns:a16="http://schemas.microsoft.com/office/drawing/2014/main" id="{86DD5138-9CD0-4B2A-AA4F-3053117BDE49}"/>
                      </a:ext>
                    </a:extLst>
                  </p:cNvPr>
                  <p:cNvSpPr/>
                  <p:nvPr/>
                </p:nvSpPr>
                <p:spPr>
                  <a:xfrm>
                    <a:off x="4145645" y="1502889"/>
                    <a:ext cx="108933" cy="7048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85">
                    <a:extLst>
                      <a:ext uri="{FF2B5EF4-FFF2-40B4-BE49-F238E27FC236}">
                        <a16:creationId xmlns:a16="http://schemas.microsoft.com/office/drawing/2014/main" id="{477DC325-2115-4BDF-AA6E-3B12F9352EA0}"/>
                      </a:ext>
                    </a:extLst>
                  </p:cNvPr>
                  <p:cNvSpPr/>
                  <p:nvPr/>
                </p:nvSpPr>
                <p:spPr>
                  <a:xfrm>
                    <a:off x="4240480" y="1646423"/>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86">
                    <a:extLst>
                      <a:ext uri="{FF2B5EF4-FFF2-40B4-BE49-F238E27FC236}">
                        <a16:creationId xmlns:a16="http://schemas.microsoft.com/office/drawing/2014/main" id="{9EF9EAD0-F42A-4426-9EF7-CFCD8195E97D}"/>
                      </a:ext>
                    </a:extLst>
                  </p:cNvPr>
                  <p:cNvSpPr/>
                  <p:nvPr/>
                </p:nvSpPr>
                <p:spPr>
                  <a:xfrm>
                    <a:off x="4326985" y="1825839"/>
                    <a:ext cx="108933" cy="7048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87">
                    <a:extLst>
                      <a:ext uri="{FF2B5EF4-FFF2-40B4-BE49-F238E27FC236}">
                        <a16:creationId xmlns:a16="http://schemas.microsoft.com/office/drawing/2014/main" id="{36EF886C-D8E5-41FD-B750-B363D43D8ACF}"/>
                      </a:ext>
                    </a:extLst>
                  </p:cNvPr>
                  <p:cNvSpPr/>
                  <p:nvPr/>
                </p:nvSpPr>
                <p:spPr>
                  <a:xfrm>
                    <a:off x="4319296" y="1646423"/>
                    <a:ext cx="224272" cy="128155"/>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88">
                    <a:extLst>
                      <a:ext uri="{FF2B5EF4-FFF2-40B4-BE49-F238E27FC236}">
                        <a16:creationId xmlns:a16="http://schemas.microsoft.com/office/drawing/2014/main" id="{D7EFB94E-B1CC-46A0-8436-519582B39491}"/>
                      </a:ext>
                    </a:extLst>
                  </p:cNvPr>
                  <p:cNvSpPr/>
                  <p:nvPr/>
                </p:nvSpPr>
                <p:spPr>
                  <a:xfrm>
                    <a:off x="4240480" y="1551588"/>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91">
                    <a:extLst>
                      <a:ext uri="{FF2B5EF4-FFF2-40B4-BE49-F238E27FC236}">
                        <a16:creationId xmlns:a16="http://schemas.microsoft.com/office/drawing/2014/main" id="{E80CC469-F375-43B6-A57D-82E981E80962}"/>
                      </a:ext>
                    </a:extLst>
                  </p:cNvPr>
                  <p:cNvSpPr/>
                  <p:nvPr/>
                </p:nvSpPr>
                <p:spPr>
                  <a:xfrm>
                    <a:off x="4335315" y="1551588"/>
                    <a:ext cx="108933" cy="160194"/>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92">
                    <a:extLst>
                      <a:ext uri="{FF2B5EF4-FFF2-40B4-BE49-F238E27FC236}">
                        <a16:creationId xmlns:a16="http://schemas.microsoft.com/office/drawing/2014/main" id="{AEE811AF-A590-44E2-8ED8-6DD882D5ADD4}"/>
                      </a:ext>
                    </a:extLst>
                  </p:cNvPr>
                  <p:cNvSpPr/>
                  <p:nvPr/>
                </p:nvSpPr>
                <p:spPr>
                  <a:xfrm>
                    <a:off x="4904324" y="1471490"/>
                    <a:ext cx="19223" cy="18582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93">
                    <a:extLst>
                      <a:ext uri="{FF2B5EF4-FFF2-40B4-BE49-F238E27FC236}">
                        <a16:creationId xmlns:a16="http://schemas.microsoft.com/office/drawing/2014/main" id="{BC9D33C3-6471-4E7B-872B-A59DD7BD5738}"/>
                      </a:ext>
                    </a:extLst>
                  </p:cNvPr>
                  <p:cNvSpPr/>
                  <p:nvPr/>
                </p:nvSpPr>
                <p:spPr>
                  <a:xfrm>
                    <a:off x="4809489" y="1599004"/>
                    <a:ext cx="108933" cy="64077"/>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95">
                    <a:extLst>
                      <a:ext uri="{FF2B5EF4-FFF2-40B4-BE49-F238E27FC236}">
                        <a16:creationId xmlns:a16="http://schemas.microsoft.com/office/drawing/2014/main" id="{B52B4AFD-9329-4903-8CA5-2A5450027851}"/>
                      </a:ext>
                    </a:extLst>
                  </p:cNvPr>
                  <p:cNvSpPr/>
                  <p:nvPr/>
                </p:nvSpPr>
                <p:spPr>
                  <a:xfrm>
                    <a:off x="4746693" y="1345899"/>
                    <a:ext cx="76892" cy="19223"/>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03">
                    <a:extLst>
                      <a:ext uri="{FF2B5EF4-FFF2-40B4-BE49-F238E27FC236}">
                        <a16:creationId xmlns:a16="http://schemas.microsoft.com/office/drawing/2014/main" id="{66E57D97-B868-43B6-B7EA-9B408285F381}"/>
                      </a:ext>
                    </a:extLst>
                  </p:cNvPr>
                  <p:cNvSpPr/>
                  <p:nvPr/>
                </p:nvSpPr>
                <p:spPr>
                  <a:xfrm>
                    <a:off x="4683255" y="1314500"/>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04">
                    <a:extLst>
                      <a:ext uri="{FF2B5EF4-FFF2-40B4-BE49-F238E27FC236}">
                        <a16:creationId xmlns:a16="http://schemas.microsoft.com/office/drawing/2014/main" id="{A8B165ED-E341-4F5B-8DBB-B2EB93379612}"/>
                      </a:ext>
                    </a:extLst>
                  </p:cNvPr>
                  <p:cNvSpPr/>
                  <p:nvPr/>
                </p:nvSpPr>
                <p:spPr>
                  <a:xfrm>
                    <a:off x="4746693" y="1551588"/>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08">
                    <a:extLst>
                      <a:ext uri="{FF2B5EF4-FFF2-40B4-BE49-F238E27FC236}">
                        <a16:creationId xmlns:a16="http://schemas.microsoft.com/office/drawing/2014/main" id="{AD8A132B-01FA-44FC-A246-FFF049BF0FFE}"/>
                      </a:ext>
                    </a:extLst>
                  </p:cNvPr>
                  <p:cNvSpPr/>
                  <p:nvPr/>
                </p:nvSpPr>
                <p:spPr>
                  <a:xfrm>
                    <a:off x="4619820" y="1472772"/>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09">
                    <a:extLst>
                      <a:ext uri="{FF2B5EF4-FFF2-40B4-BE49-F238E27FC236}">
                        <a16:creationId xmlns:a16="http://schemas.microsoft.com/office/drawing/2014/main" id="{0AD5CC86-DC54-4E57-A26F-BB4D5CEB65FB}"/>
                      </a:ext>
                    </a:extLst>
                  </p:cNvPr>
                  <p:cNvSpPr/>
                  <p:nvPr/>
                </p:nvSpPr>
                <p:spPr>
                  <a:xfrm>
                    <a:off x="4619820" y="1741899"/>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61" name="Freeform: Shape 156">
                  <a:extLst>
                    <a:ext uri="{FF2B5EF4-FFF2-40B4-BE49-F238E27FC236}">
                      <a16:creationId xmlns:a16="http://schemas.microsoft.com/office/drawing/2014/main" id="{ECEF1D58-A4C4-498B-9516-70BAE0A5A883}"/>
                    </a:ext>
                  </a:extLst>
                </p:cNvPr>
                <p:cNvSpPr/>
                <p:nvPr/>
              </p:nvSpPr>
              <p:spPr>
                <a:xfrm>
                  <a:off x="8008758" y="810477"/>
                  <a:ext cx="325938" cy="108646"/>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grpSp>
      <p:cxnSp>
        <p:nvCxnSpPr>
          <p:cNvPr id="129" name="Straight Connector 128">
            <a:extLst>
              <a:ext uri="{FF2B5EF4-FFF2-40B4-BE49-F238E27FC236}">
                <a16:creationId xmlns:a16="http://schemas.microsoft.com/office/drawing/2014/main" id="{2CDF0806-BF5B-4F3C-924B-7245EB772A98}"/>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12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30621D7-B675-7C4E-8E05-B478F6CB8414}"/>
              </a:ext>
            </a:extLst>
          </p:cNvPr>
          <p:cNvPicPr>
            <a:picLocks noChangeAspect="1"/>
          </p:cNvPicPr>
          <p:nvPr/>
        </p:nvPicPr>
        <p:blipFill>
          <a:blip r:embed="rId3">
            <a:lum bright="70000" contrast="-70000"/>
          </a:blip>
          <a:stretch>
            <a:fillRect/>
          </a:stretch>
        </p:blipFill>
        <p:spPr>
          <a:xfrm>
            <a:off x="2449047" y="1193555"/>
            <a:ext cx="772885" cy="798225"/>
          </a:xfrm>
          <a:prstGeom prst="rect">
            <a:avLst/>
          </a:prstGeom>
        </p:spPr>
      </p:pic>
      <p:sp>
        <p:nvSpPr>
          <p:cNvPr id="30" name="Rectangle 29">
            <a:extLst>
              <a:ext uri="{FF2B5EF4-FFF2-40B4-BE49-F238E27FC236}">
                <a16:creationId xmlns:a16="http://schemas.microsoft.com/office/drawing/2014/main" id="{2E8C7D5E-B548-FC48-95BB-F5D06618C1CE}"/>
              </a:ext>
            </a:extLst>
          </p:cNvPr>
          <p:cNvSpPr/>
          <p:nvPr/>
        </p:nvSpPr>
        <p:spPr>
          <a:xfrm>
            <a:off x="509716" y="1203973"/>
            <a:ext cx="1704484" cy="646331"/>
          </a:xfrm>
          <a:prstGeom prst="rect">
            <a:avLst/>
          </a:prstGeom>
        </p:spPr>
        <p:txBody>
          <a:bodyPr wrap="square">
            <a:spAutoFit/>
          </a:bodyPr>
          <a:lstStyle/>
          <a:p>
            <a:pPr algn="ctr" defTabSz="232177">
              <a:defRPr b="0"/>
            </a:pPr>
            <a:r>
              <a:rPr lang="en-US" sz="1200" b="1" u="sng" dirty="0">
                <a:ea typeface="Amazon Ember Light" panose="020B0403020204020204" pitchFamily="34" charset="0"/>
                <a:cs typeface="Amazon Ember Light" panose="020B0403020204020204" pitchFamily="34" charset="0"/>
                <a:sym typeface="Helvetica Neue"/>
              </a:rPr>
              <a:t>Step 1: </a:t>
            </a:r>
          </a:p>
          <a:p>
            <a:pPr algn="ctr" defTabSz="232177">
              <a:defRPr b="0"/>
            </a:pPr>
            <a:r>
              <a:rPr lang="en-US" sz="1200" dirty="0">
                <a:solidFill>
                  <a:schemeClr val="accent1"/>
                </a:solidFill>
                <a:ea typeface="Amazon Ember Light" panose="020B0403020204020204" pitchFamily="34" charset="0"/>
                <a:cs typeface="Amazon Ember Light" panose="020B0403020204020204" pitchFamily="34" charset="0"/>
                <a:sym typeface="Helvetica Neue"/>
              </a:rPr>
              <a:t>Guided experience </a:t>
            </a:r>
            <a:r>
              <a:rPr lang="en-US" sz="1200" dirty="0">
                <a:ea typeface="Amazon Ember Light" panose="020B0403020204020204" pitchFamily="34" charset="0"/>
                <a:cs typeface="Amazon Ember Light" panose="020B0403020204020204" pitchFamily="34" charset="0"/>
                <a:sym typeface="Helvetica Neue"/>
              </a:rPr>
              <a:t>to create labeled images</a:t>
            </a:r>
            <a:endParaRPr lang="en-US" sz="1200" dirty="0">
              <a:ea typeface="Amazon Ember" panose="020B0603020204020204" pitchFamily="34" charset="0"/>
              <a:cs typeface="Amazon Ember" panose="020B0603020204020204" pitchFamily="34" charset="0"/>
              <a:sym typeface="Helvetica Neue"/>
            </a:endParaRPr>
          </a:p>
        </p:txBody>
      </p:sp>
      <p:pic>
        <p:nvPicPr>
          <p:cNvPr id="31" name="Picture 30">
            <a:extLst>
              <a:ext uri="{FF2B5EF4-FFF2-40B4-BE49-F238E27FC236}">
                <a16:creationId xmlns:a16="http://schemas.microsoft.com/office/drawing/2014/main" id="{2E2D9626-9AC4-8543-A97A-1F6FD5CE3031}"/>
              </a:ext>
            </a:extLst>
          </p:cNvPr>
          <p:cNvPicPr>
            <a:picLocks noChangeAspect="1"/>
          </p:cNvPicPr>
          <p:nvPr/>
        </p:nvPicPr>
        <p:blipFill>
          <a:blip r:embed="rId4">
            <a:biLevel thresh="25000"/>
          </a:blip>
          <a:stretch>
            <a:fillRect/>
          </a:stretch>
        </p:blipFill>
        <p:spPr>
          <a:xfrm>
            <a:off x="2881935" y="1634563"/>
            <a:ext cx="310322" cy="323166"/>
          </a:xfrm>
          <a:prstGeom prst="rect">
            <a:avLst/>
          </a:prstGeom>
          <a:ln>
            <a:noFill/>
          </a:ln>
        </p:spPr>
      </p:pic>
      <p:sp>
        <p:nvSpPr>
          <p:cNvPr id="32" name="Rectangle 31">
            <a:extLst>
              <a:ext uri="{FF2B5EF4-FFF2-40B4-BE49-F238E27FC236}">
                <a16:creationId xmlns:a16="http://schemas.microsoft.com/office/drawing/2014/main" id="{04A4F8E0-2920-3A41-A1E3-16B57398640A}"/>
              </a:ext>
            </a:extLst>
          </p:cNvPr>
          <p:cNvSpPr/>
          <p:nvPr/>
        </p:nvSpPr>
        <p:spPr>
          <a:xfrm>
            <a:off x="509716" y="2035329"/>
            <a:ext cx="1704484" cy="1200329"/>
          </a:xfrm>
          <a:prstGeom prst="rect">
            <a:avLst/>
          </a:prstGeom>
        </p:spPr>
        <p:txBody>
          <a:bodyPr wrap="square">
            <a:spAutoFit/>
          </a:bodyPr>
          <a:lstStyle/>
          <a:p>
            <a:pPr algn="ctr" defTabSz="232177">
              <a:defRPr b="0"/>
            </a:pPr>
            <a:r>
              <a:rPr lang="en-US" sz="1200" b="1" u="sng" dirty="0">
                <a:ea typeface="Amazon Ember Light" panose="020B0403020204020204" pitchFamily="34" charset="0"/>
                <a:cs typeface="Amazon Ember Light" panose="020B0403020204020204" pitchFamily="34" charset="0"/>
                <a:sym typeface="Helvetica Neue"/>
              </a:rPr>
              <a:t>Step 2: </a:t>
            </a:r>
          </a:p>
          <a:p>
            <a:pPr algn="ctr" defTabSz="232177">
              <a:defRPr b="0"/>
            </a:pPr>
            <a:r>
              <a:rPr lang="en-US" sz="1200" dirty="0">
                <a:ea typeface="Amazon Ember Light" panose="020B0403020204020204" pitchFamily="34" charset="0"/>
                <a:cs typeface="Amazon Ember Light" panose="020B0403020204020204" pitchFamily="34" charset="0"/>
                <a:sym typeface="Helvetica Neue"/>
              </a:rPr>
              <a:t>“Train” with a single click / API call.  Evaluate with </a:t>
            </a:r>
            <a:r>
              <a:rPr lang="en-US" sz="1200" dirty="0">
                <a:solidFill>
                  <a:schemeClr val="accent1"/>
                </a:solidFill>
                <a:ea typeface="Amazon Ember Light" panose="020B0403020204020204" pitchFamily="34" charset="0"/>
                <a:cs typeface="Amazon Ember Light" panose="020B0403020204020204" pitchFamily="34" charset="0"/>
                <a:sym typeface="Helvetica Neue"/>
              </a:rPr>
              <a:t>no coding </a:t>
            </a:r>
            <a:r>
              <a:rPr lang="en-US" sz="1200" dirty="0">
                <a:ea typeface="Amazon Ember Light" panose="020B0403020204020204" pitchFamily="34" charset="0"/>
                <a:cs typeface="Amazon Ember Light" panose="020B0403020204020204" pitchFamily="34" charset="0"/>
                <a:sym typeface="Helvetica Neue"/>
              </a:rPr>
              <a:t>and</a:t>
            </a:r>
            <a:r>
              <a:rPr lang="en-US" sz="1200" dirty="0">
                <a:solidFill>
                  <a:schemeClr val="bg1"/>
                </a:solidFill>
                <a:ea typeface="Amazon Ember Light" panose="020B0403020204020204" pitchFamily="34" charset="0"/>
                <a:cs typeface="Amazon Ember Light" panose="020B0403020204020204" pitchFamily="34" charset="0"/>
                <a:sym typeface="Helvetica Neue"/>
              </a:rPr>
              <a:t> </a:t>
            </a:r>
            <a:r>
              <a:rPr lang="en-US" sz="1200" dirty="0">
                <a:solidFill>
                  <a:schemeClr val="accent1"/>
                </a:solidFill>
                <a:ea typeface="Amazon Ember Light" panose="020B0403020204020204" pitchFamily="34" charset="0"/>
                <a:cs typeface="Amazon Ember Light" panose="020B0403020204020204" pitchFamily="34" charset="0"/>
                <a:sym typeface="Helvetica Neue"/>
              </a:rPr>
              <a:t>no ML experience</a:t>
            </a:r>
            <a:endParaRPr lang="en-US" sz="1200" dirty="0">
              <a:solidFill>
                <a:schemeClr val="accent1"/>
              </a:solidFill>
              <a:ea typeface="Amazon Ember" panose="020B0603020204020204" pitchFamily="34" charset="0"/>
              <a:cs typeface="Amazon Ember" panose="020B0603020204020204" pitchFamily="34" charset="0"/>
              <a:sym typeface="Helvetica Neue"/>
            </a:endParaRPr>
          </a:p>
        </p:txBody>
      </p:sp>
      <p:grpSp>
        <p:nvGrpSpPr>
          <p:cNvPr id="33" name="Group 32">
            <a:extLst>
              <a:ext uri="{FF2B5EF4-FFF2-40B4-BE49-F238E27FC236}">
                <a16:creationId xmlns:a16="http://schemas.microsoft.com/office/drawing/2014/main" id="{5CBE7595-7992-4E45-8A43-BD6B5BD6EDBB}"/>
              </a:ext>
            </a:extLst>
          </p:cNvPr>
          <p:cNvGrpSpPr/>
          <p:nvPr/>
        </p:nvGrpSpPr>
        <p:grpSpPr>
          <a:xfrm>
            <a:off x="2429029" y="2329282"/>
            <a:ext cx="753791" cy="773413"/>
            <a:chOff x="6386026" y="3404257"/>
            <a:chExt cx="1550266" cy="1590621"/>
          </a:xfrm>
        </p:grpSpPr>
        <p:pic>
          <p:nvPicPr>
            <p:cNvPr id="34" name="Picture 33">
              <a:extLst>
                <a:ext uri="{FF2B5EF4-FFF2-40B4-BE49-F238E27FC236}">
                  <a16:creationId xmlns:a16="http://schemas.microsoft.com/office/drawing/2014/main" id="{4D751310-8692-BE4C-A549-99F2C0BF20D1}"/>
                </a:ext>
              </a:extLst>
            </p:cNvPr>
            <p:cNvPicPr>
              <a:picLocks noChangeAspect="1"/>
            </p:cNvPicPr>
            <p:nvPr/>
          </p:nvPicPr>
          <p:blipFill>
            <a:blip r:embed="rId5">
              <a:lum bright="70000" contrast="-70000"/>
            </a:blip>
            <a:stretch>
              <a:fillRect/>
            </a:stretch>
          </p:blipFill>
          <p:spPr>
            <a:xfrm>
              <a:off x="6386026" y="3404257"/>
              <a:ext cx="1550266" cy="1335614"/>
            </a:xfrm>
            <a:prstGeom prst="rect">
              <a:avLst/>
            </a:prstGeom>
          </p:spPr>
        </p:pic>
        <p:pic>
          <p:nvPicPr>
            <p:cNvPr id="35" name="Picture 34">
              <a:extLst>
                <a:ext uri="{FF2B5EF4-FFF2-40B4-BE49-F238E27FC236}">
                  <a16:creationId xmlns:a16="http://schemas.microsoft.com/office/drawing/2014/main" id="{71099E2F-B7A1-4E47-9920-3C55E52C7816}"/>
                </a:ext>
              </a:extLst>
            </p:cNvPr>
            <p:cNvPicPr>
              <a:picLocks noChangeAspect="1"/>
            </p:cNvPicPr>
            <p:nvPr/>
          </p:nvPicPr>
          <p:blipFill>
            <a:blip r:embed="rId6">
              <a:biLevel thresh="25000"/>
            </a:blip>
            <a:stretch>
              <a:fillRect/>
            </a:stretch>
          </p:blipFill>
          <p:spPr>
            <a:xfrm>
              <a:off x="7221965" y="4396154"/>
              <a:ext cx="598724" cy="598724"/>
            </a:xfrm>
            <a:prstGeom prst="rect">
              <a:avLst/>
            </a:prstGeom>
          </p:spPr>
        </p:pic>
      </p:grpSp>
      <p:grpSp>
        <p:nvGrpSpPr>
          <p:cNvPr id="36" name="Group 35">
            <a:extLst>
              <a:ext uri="{FF2B5EF4-FFF2-40B4-BE49-F238E27FC236}">
                <a16:creationId xmlns:a16="http://schemas.microsoft.com/office/drawing/2014/main" id="{0098744C-FE4C-5945-9AC8-9DF722EB2DC1}"/>
              </a:ext>
            </a:extLst>
          </p:cNvPr>
          <p:cNvGrpSpPr/>
          <p:nvPr/>
        </p:nvGrpSpPr>
        <p:grpSpPr>
          <a:xfrm>
            <a:off x="2459614" y="3430110"/>
            <a:ext cx="758820" cy="773413"/>
            <a:chOff x="10412250" y="3159056"/>
            <a:chExt cx="1550988" cy="1580815"/>
          </a:xfrm>
        </p:grpSpPr>
        <p:pic>
          <p:nvPicPr>
            <p:cNvPr id="37" name="Picture 36">
              <a:extLst>
                <a:ext uri="{FF2B5EF4-FFF2-40B4-BE49-F238E27FC236}">
                  <a16:creationId xmlns:a16="http://schemas.microsoft.com/office/drawing/2014/main" id="{C92DB43A-839C-844D-AE2D-74FD99609387}"/>
                </a:ext>
              </a:extLst>
            </p:cNvPr>
            <p:cNvPicPr>
              <a:picLocks noChangeAspect="1"/>
            </p:cNvPicPr>
            <p:nvPr/>
          </p:nvPicPr>
          <p:blipFill>
            <a:blip r:embed="rId7">
              <a:lum bright="70000" contrast="-70000"/>
            </a:blip>
            <a:stretch>
              <a:fillRect/>
            </a:stretch>
          </p:blipFill>
          <p:spPr>
            <a:xfrm>
              <a:off x="10412250" y="3159056"/>
              <a:ext cx="1550988" cy="1580815"/>
            </a:xfrm>
            <a:prstGeom prst="rect">
              <a:avLst/>
            </a:prstGeom>
          </p:spPr>
        </p:pic>
        <p:pic>
          <p:nvPicPr>
            <p:cNvPr id="38" name="Picture 37">
              <a:extLst>
                <a:ext uri="{FF2B5EF4-FFF2-40B4-BE49-F238E27FC236}">
                  <a16:creationId xmlns:a16="http://schemas.microsoft.com/office/drawing/2014/main" id="{F3D9DABD-DA9E-774C-AF35-EFD5677A8F91}"/>
                </a:ext>
              </a:extLst>
            </p:cNvPr>
            <p:cNvPicPr>
              <a:picLocks noChangeAspect="1"/>
            </p:cNvPicPr>
            <p:nvPr/>
          </p:nvPicPr>
          <p:blipFill>
            <a:blip r:embed="rId8">
              <a:biLevel thresh="25000"/>
            </a:blip>
            <a:stretch>
              <a:fillRect/>
            </a:stretch>
          </p:blipFill>
          <p:spPr>
            <a:xfrm>
              <a:off x="11284912" y="3530438"/>
              <a:ext cx="336069" cy="305517"/>
            </a:xfrm>
            <a:prstGeom prst="rect">
              <a:avLst/>
            </a:prstGeom>
          </p:spPr>
        </p:pic>
      </p:grpSp>
      <p:sp>
        <p:nvSpPr>
          <p:cNvPr id="39" name="Rectangle 38">
            <a:extLst>
              <a:ext uri="{FF2B5EF4-FFF2-40B4-BE49-F238E27FC236}">
                <a16:creationId xmlns:a16="http://schemas.microsoft.com/office/drawing/2014/main" id="{A6C87B36-A2DA-5B42-B2E3-25D82277295A}"/>
              </a:ext>
            </a:extLst>
          </p:cNvPr>
          <p:cNvSpPr/>
          <p:nvPr/>
        </p:nvSpPr>
        <p:spPr>
          <a:xfrm>
            <a:off x="509716" y="3420683"/>
            <a:ext cx="1704484" cy="830997"/>
          </a:xfrm>
          <a:prstGeom prst="rect">
            <a:avLst/>
          </a:prstGeom>
        </p:spPr>
        <p:txBody>
          <a:bodyPr wrap="square">
            <a:spAutoFit/>
          </a:bodyPr>
          <a:lstStyle/>
          <a:p>
            <a:pPr algn="ctr" defTabSz="232177">
              <a:defRPr b="0"/>
            </a:pPr>
            <a:r>
              <a:rPr lang="en-US" sz="1200" b="1" u="sng" dirty="0">
                <a:ea typeface="Amazon Ember Light" panose="020B0403020204020204" pitchFamily="34" charset="0"/>
                <a:cs typeface="Amazon Ember Light" panose="020B0403020204020204" pitchFamily="34" charset="0"/>
                <a:sym typeface="Helvetica Neue"/>
              </a:rPr>
              <a:t>Step 3: </a:t>
            </a:r>
          </a:p>
          <a:p>
            <a:pPr algn="ctr" defTabSz="232177">
              <a:defRPr b="0"/>
            </a:pPr>
            <a:r>
              <a:rPr lang="en-US" sz="1200" dirty="0">
                <a:ea typeface="Amazon Ember Light" panose="020B0403020204020204" pitchFamily="34" charset="0"/>
                <a:cs typeface="Amazon Ember Light" panose="020B0403020204020204" pitchFamily="34" charset="0"/>
                <a:sym typeface="Helvetica Neue"/>
              </a:rPr>
              <a:t>Use with </a:t>
            </a:r>
            <a:r>
              <a:rPr lang="en-US" sz="1200" dirty="0">
                <a:solidFill>
                  <a:schemeClr val="accent1"/>
                </a:solidFill>
                <a:ea typeface="Amazon Ember Light" panose="020B0403020204020204" pitchFamily="34" charset="0"/>
                <a:cs typeface="Amazon Ember Light" panose="020B0403020204020204" pitchFamily="34" charset="0"/>
                <a:sym typeface="Helvetica Neue"/>
              </a:rPr>
              <a:t>fully managed, scalable, available APIs</a:t>
            </a:r>
            <a:endParaRPr lang="en-US" sz="1200" dirty="0">
              <a:solidFill>
                <a:schemeClr val="accent1"/>
              </a:solidFill>
              <a:ea typeface="Amazon Ember" panose="020B0603020204020204" pitchFamily="34" charset="0"/>
              <a:cs typeface="Amazon Ember" panose="020B0603020204020204" pitchFamily="34" charset="0"/>
              <a:sym typeface="Helvetica Neue"/>
            </a:endParaRPr>
          </a:p>
        </p:txBody>
      </p:sp>
      <p:sp>
        <p:nvSpPr>
          <p:cNvPr id="46" name="Title 1">
            <a:extLst>
              <a:ext uri="{FF2B5EF4-FFF2-40B4-BE49-F238E27FC236}">
                <a16:creationId xmlns:a16="http://schemas.microsoft.com/office/drawing/2014/main" id="{9955AAF9-615B-E54A-9F39-5D4ECBAE382F}"/>
              </a:ext>
            </a:extLst>
          </p:cNvPr>
          <p:cNvSpPr>
            <a:spLocks noGrp="1"/>
          </p:cNvSpPr>
          <p:nvPr>
            <p:ph type="title"/>
          </p:nvPr>
        </p:nvSpPr>
        <p:spPr>
          <a:xfrm>
            <a:off x="363734" y="303062"/>
            <a:ext cx="8739267" cy="503299"/>
          </a:xfrm>
        </p:spPr>
        <p:txBody>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Amazon Rekognition Custom Labels</a:t>
            </a:r>
          </a:p>
        </p:txBody>
      </p:sp>
      <p:sp>
        <p:nvSpPr>
          <p:cNvPr id="47" name="Text Placeholder 19">
            <a:extLst>
              <a:ext uri="{FF2B5EF4-FFF2-40B4-BE49-F238E27FC236}">
                <a16:creationId xmlns:a16="http://schemas.microsoft.com/office/drawing/2014/main" id="{DE831529-4D9F-E14D-BD30-3309FECE71A4}"/>
              </a:ext>
            </a:extLst>
          </p:cNvPr>
          <p:cNvSpPr>
            <a:spLocks noGrp="1"/>
          </p:cNvSpPr>
          <p:nvPr>
            <p:ph type="body" sz="quarter" idx="10"/>
          </p:nvPr>
        </p:nvSpPr>
        <p:spPr>
          <a:xfrm>
            <a:off x="363443" y="729245"/>
            <a:ext cx="8739188" cy="323166"/>
          </a:xfrm>
        </p:spPr>
        <p:txBody>
          <a:bodyPr/>
          <a:lstStyle/>
          <a:p>
            <a:r>
              <a:rPr lang="en-US" altLang="en-US" dirty="0">
                <a:solidFill>
                  <a:schemeClr val="accent2"/>
                </a:solidFill>
              </a:rPr>
              <a:t>How it Works</a:t>
            </a:r>
          </a:p>
        </p:txBody>
      </p:sp>
      <p:cxnSp>
        <p:nvCxnSpPr>
          <p:cNvPr id="49" name="Straight Connector 48">
            <a:extLst>
              <a:ext uri="{FF2B5EF4-FFF2-40B4-BE49-F238E27FC236}">
                <a16:creationId xmlns:a16="http://schemas.microsoft.com/office/drawing/2014/main" id="{61E11EDA-5323-7B4D-A731-BFA19791046E}"/>
              </a:ext>
            </a:extLst>
          </p:cNvPr>
          <p:cNvCxnSpPr/>
          <p:nvPr/>
        </p:nvCxnSpPr>
        <p:spPr>
          <a:xfrm>
            <a:off x="4085863" y="1052411"/>
            <a:ext cx="0" cy="3727933"/>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A0DC3E1B-5B4D-D640-9EC7-DF1FFD63D43C}"/>
              </a:ext>
            </a:extLst>
          </p:cNvPr>
          <p:cNvSpPr txBox="1"/>
          <p:nvPr/>
        </p:nvSpPr>
        <p:spPr>
          <a:xfrm>
            <a:off x="4307164" y="1339698"/>
            <a:ext cx="4574166" cy="2617320"/>
          </a:xfrm>
          <a:prstGeom prst="rect">
            <a:avLst/>
          </a:prstGeom>
          <a:noFill/>
        </p:spPr>
        <p:txBody>
          <a:bodyPr wrap="square" lIns="114300" tIns="91440" rIns="114300" bIns="91440" rtlCol="0" anchor="ctr">
            <a:spAutoFit/>
          </a:bodyPr>
          <a:lstStyle/>
          <a:p>
            <a:pPr defTabSz="232177">
              <a:defRPr b="0"/>
            </a:pPr>
            <a:r>
              <a:rPr lang="en-US" sz="1437" b="1" dirty="0">
                <a:latin typeface="Amazon Ember" panose="020B0603020204020204" pitchFamily="34" charset="0"/>
                <a:ea typeface="Amazon Ember" panose="020B0603020204020204" pitchFamily="34" charset="0"/>
                <a:cs typeface="Amazon Ember" panose="020B0603020204020204" pitchFamily="34" charset="0"/>
                <a:sym typeface="Helvetica Neue"/>
              </a:rPr>
              <a:t>Core Benefits</a:t>
            </a:r>
          </a:p>
          <a:p>
            <a:pPr defTabSz="232177">
              <a:defRPr b="0"/>
            </a:pPr>
            <a:endParaRPr lang="en-US" sz="1437" b="1" dirty="0">
              <a:latin typeface="Amazon Ember" panose="020B0603020204020204" pitchFamily="34" charset="0"/>
              <a:ea typeface="Amazon Ember" panose="020B0603020204020204" pitchFamily="34" charset="0"/>
              <a:cs typeface="Amazon Ember" panose="020B0603020204020204" pitchFamily="34" charset="0"/>
              <a:sym typeface="Helvetica Neue"/>
            </a:endParaRPr>
          </a:p>
          <a:p>
            <a:pPr defTabSz="232177">
              <a:defRPr b="0"/>
            </a:pPr>
            <a:r>
              <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rPr>
              <a:t>No ML expertise required</a:t>
            </a:r>
          </a:p>
          <a:p>
            <a:pPr defTabSz="232177">
              <a:defRPr b="0"/>
            </a:pPr>
            <a:endPar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endParaRPr>
          </a:p>
          <a:p>
            <a:pPr defTabSz="232177">
              <a:defRPr b="0"/>
            </a:pPr>
            <a:r>
              <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rPr>
              <a:t>Low Code / No Code</a:t>
            </a:r>
          </a:p>
          <a:p>
            <a:pPr defTabSz="232177">
              <a:defRPr b="0"/>
            </a:pPr>
            <a:endPar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endParaRPr>
          </a:p>
          <a:p>
            <a:pPr defTabSz="232177">
              <a:defRPr b="0"/>
            </a:pPr>
            <a:r>
              <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rPr>
              <a:t>Less training data</a:t>
            </a:r>
          </a:p>
          <a:p>
            <a:pPr defTabSz="232177">
              <a:defRPr b="0"/>
            </a:pPr>
            <a:r>
              <a:rPr lang="en-US" sz="1437"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Tens to hundreds of images instead of tens of thousands</a:t>
            </a:r>
          </a:p>
          <a:p>
            <a:pPr defTabSz="232177">
              <a:defRPr b="0"/>
            </a:pPr>
            <a:endParaRPr lang="en-US" sz="1437"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endParaRPr>
          </a:p>
          <a:p>
            <a:pPr defTabSz="232177">
              <a:defRPr b="0"/>
            </a:pPr>
            <a:r>
              <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rPr>
              <a:t>Fully managed by AWS</a:t>
            </a:r>
            <a:endParaRPr lang="en-US" sz="1437"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endParaRPr>
          </a:p>
        </p:txBody>
      </p:sp>
    </p:spTree>
    <p:extLst>
      <p:ext uri="{BB962C8B-B14F-4D97-AF65-F5344CB8AC3E}">
        <p14:creationId xmlns:p14="http://schemas.microsoft.com/office/powerpoint/2010/main" val="3748041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9" grpId="0"/>
      <p:bldP spid="1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248287"/>
            <a:ext cx="8260556" cy="545192"/>
          </a:xfrm>
        </p:spPr>
        <p:txBody>
          <a:bodyPr/>
          <a:lstStyle/>
          <a:p>
            <a:r>
              <a:rPr lang="en-US" dirty="0">
                <a:latin typeface="+mj-lt"/>
              </a:rPr>
              <a:t>Examples of Custom Labels in Amazon </a:t>
            </a:r>
            <a:r>
              <a:rPr lang="en-US" dirty="0" err="1">
                <a:latin typeface="+mj-lt"/>
              </a:rPr>
              <a:t>Rekognition</a:t>
            </a:r>
            <a:endParaRPr lang="en-US" dirty="0">
              <a:latin typeface="+mj-lt"/>
            </a:endParaRPr>
          </a:p>
        </p:txBody>
      </p:sp>
      <p:pic>
        <p:nvPicPr>
          <p:cNvPr id="10" name="Picture Placeholder 9">
            <a:extLst>
              <a:ext uri="{FF2B5EF4-FFF2-40B4-BE49-F238E27FC236}">
                <a16:creationId xmlns:a16="http://schemas.microsoft.com/office/drawing/2014/main" id="{5BBE9DDD-AB3F-9E49-BDC3-35208CED0AFD}"/>
              </a:ext>
            </a:extLst>
          </p:cNvPr>
          <p:cNvPicPr>
            <a:picLocks noGrp="1" noChangeAspect="1"/>
          </p:cNvPicPr>
          <p:nvPr>
            <p:ph type="pic" sz="quarter" idx="20"/>
          </p:nvPr>
        </p:nvPicPr>
        <p:blipFill>
          <a:blip r:embed="rId3" cstate="email">
            <a:extLst>
              <a:ext uri="{28A0092B-C50C-407E-A947-70E740481C1C}">
                <a14:useLocalDpi xmlns:a14="http://schemas.microsoft.com/office/drawing/2010/main"/>
              </a:ext>
            </a:extLst>
          </a:blip>
          <a:srcRect/>
          <a:stretch>
            <a:fillRect/>
          </a:stretch>
        </p:blipFill>
        <p:spPr>
          <a:xfrm>
            <a:off x="342900" y="1983717"/>
            <a:ext cx="1924050" cy="1100667"/>
          </a:xfrm>
          <a:prstGeom prst="rect">
            <a:avLst/>
          </a:prstGeom>
          <a:ln>
            <a:solidFill>
              <a:schemeClr val="bg1">
                <a:lumMod val="95000"/>
              </a:schemeClr>
            </a:solidFill>
          </a:ln>
        </p:spPr>
      </p:pic>
      <p:pic>
        <p:nvPicPr>
          <p:cNvPr id="14" name="Picture Placeholder 13">
            <a:extLst>
              <a:ext uri="{FF2B5EF4-FFF2-40B4-BE49-F238E27FC236}">
                <a16:creationId xmlns:a16="http://schemas.microsoft.com/office/drawing/2014/main" id="{798D4CEE-11BA-4240-A16D-478DA545E90D}"/>
              </a:ext>
            </a:extLst>
          </p:cNvPr>
          <p:cNvPicPr>
            <a:picLocks noGrp="1" noChangeAspect="1"/>
          </p:cNvPicPr>
          <p:nvPr>
            <p:ph type="pic" sz="quarter" idx="22"/>
          </p:nvPr>
        </p:nvPicPr>
        <p:blipFill>
          <a:blip r:embed="rId4" cstate="email">
            <a:extLst>
              <a:ext uri="{28A0092B-C50C-407E-A947-70E740481C1C}">
                <a14:useLocalDpi xmlns:a14="http://schemas.microsoft.com/office/drawing/2010/main"/>
              </a:ext>
            </a:extLst>
          </a:blip>
          <a:srcRect/>
          <a:stretch>
            <a:fillRect/>
          </a:stretch>
        </p:blipFill>
        <p:spPr>
          <a:xfrm>
            <a:off x="4572000" y="1983717"/>
            <a:ext cx="1924050" cy="1100667"/>
          </a:xfrm>
          <a:prstGeom prst="rect">
            <a:avLst/>
          </a:prstGeom>
        </p:spPr>
      </p:pic>
      <p:pic>
        <p:nvPicPr>
          <p:cNvPr id="92" name="Picture Placeholder 91"/>
          <p:cNvPicPr>
            <a:picLocks noGrp="1" noChangeAspect="1"/>
          </p:cNvPicPr>
          <p:nvPr>
            <p:ph type="pic" sz="quarter" idx="23"/>
          </p:nvPr>
        </p:nvPicPr>
        <p:blipFill>
          <a:blip r:embed="rId5" cstate="email">
            <a:extLst>
              <a:ext uri="{28A0092B-C50C-407E-A947-70E740481C1C}">
                <a14:useLocalDpi xmlns:a14="http://schemas.microsoft.com/office/drawing/2010/main"/>
              </a:ext>
            </a:extLst>
          </a:blip>
          <a:srcRect/>
          <a:stretch>
            <a:fillRect/>
          </a:stretch>
        </p:blipFill>
        <p:spPr>
          <a:xfrm>
            <a:off x="2457450" y="1983717"/>
            <a:ext cx="1924050" cy="1100667"/>
          </a:xfrm>
          <a:prstGeom prst="rect">
            <a:avLst/>
          </a:prstGeom>
        </p:spPr>
      </p:pic>
      <p:pic>
        <p:nvPicPr>
          <p:cNvPr id="103" name="Picture Placeholder 102"/>
          <p:cNvPicPr>
            <a:picLocks noGrp="1" noChangeAspect="1"/>
          </p:cNvPicPr>
          <p:nvPr>
            <p:ph type="pic" sz="quarter" idx="24"/>
          </p:nvPr>
        </p:nvPicPr>
        <p:blipFill>
          <a:blip r:embed="rId6" cstate="email">
            <a:extLst>
              <a:ext uri="{28A0092B-C50C-407E-A947-70E740481C1C}">
                <a14:useLocalDpi xmlns:a14="http://schemas.microsoft.com/office/drawing/2010/main"/>
              </a:ext>
            </a:extLst>
          </a:blip>
          <a:srcRect/>
          <a:stretch>
            <a:fillRect/>
          </a:stretch>
        </p:blipFill>
        <p:spPr>
          <a:xfrm>
            <a:off x="6686550" y="1983716"/>
            <a:ext cx="1924050" cy="1100667"/>
          </a:xfrm>
          <a:prstGeom prst="rect">
            <a:avLst/>
          </a:prstGeom>
        </p:spPr>
      </p:pic>
      <p:sp>
        <p:nvSpPr>
          <p:cNvPr id="106" name="TextBox 105"/>
          <p:cNvSpPr txBox="1"/>
          <p:nvPr/>
        </p:nvSpPr>
        <p:spPr>
          <a:xfrm>
            <a:off x="342900" y="3200401"/>
            <a:ext cx="1924050" cy="323165"/>
          </a:xfrm>
          <a:prstGeom prst="rect">
            <a:avLst/>
          </a:prstGeom>
          <a:noFill/>
        </p:spPr>
        <p:txBody>
          <a:bodyPr wrap="square" rtlCol="0">
            <a:spAutoFit/>
          </a:bodyPr>
          <a:lstStyle/>
          <a:p>
            <a:pPr algn="l"/>
            <a:r>
              <a:rPr lang="en-US" sz="1500" dirty="0">
                <a:ea typeface="Amazon Ember" panose="020B0603020204020204" pitchFamily="34" charset="0"/>
                <a:cs typeface="Amazon Ember" panose="020B0603020204020204" pitchFamily="34" charset="0"/>
              </a:rPr>
              <a:t>Products</a:t>
            </a:r>
          </a:p>
        </p:txBody>
      </p:sp>
      <p:sp>
        <p:nvSpPr>
          <p:cNvPr id="107" name="TextBox 106"/>
          <p:cNvSpPr txBox="1"/>
          <p:nvPr/>
        </p:nvSpPr>
        <p:spPr>
          <a:xfrm>
            <a:off x="2457450" y="3200400"/>
            <a:ext cx="1924050" cy="553998"/>
          </a:xfrm>
          <a:prstGeom prst="rect">
            <a:avLst/>
          </a:prstGeom>
          <a:noFill/>
        </p:spPr>
        <p:txBody>
          <a:bodyPr wrap="square" rtlCol="0">
            <a:spAutoFit/>
          </a:bodyPr>
          <a:lstStyle/>
          <a:p>
            <a:pPr algn="l"/>
            <a:r>
              <a:rPr lang="en-US" sz="1500" dirty="0">
                <a:ea typeface="Amazon Ember" panose="020B0603020204020204" pitchFamily="34" charset="0"/>
                <a:cs typeface="Amazon Ember" panose="020B0603020204020204" pitchFamily="34" charset="0"/>
              </a:rPr>
              <a:t>Icons, logos, and symbols</a:t>
            </a:r>
          </a:p>
        </p:txBody>
      </p:sp>
      <p:sp>
        <p:nvSpPr>
          <p:cNvPr id="108" name="TextBox 107"/>
          <p:cNvSpPr txBox="1"/>
          <p:nvPr/>
        </p:nvSpPr>
        <p:spPr>
          <a:xfrm>
            <a:off x="4572000" y="3200399"/>
            <a:ext cx="1924050" cy="553998"/>
          </a:xfrm>
          <a:prstGeom prst="rect">
            <a:avLst/>
          </a:prstGeom>
          <a:noFill/>
        </p:spPr>
        <p:txBody>
          <a:bodyPr wrap="square" rtlCol="0">
            <a:spAutoFit/>
          </a:bodyPr>
          <a:lstStyle/>
          <a:p>
            <a:pPr algn="l"/>
            <a:r>
              <a:rPr lang="en-US" sz="1500" dirty="0">
                <a:ea typeface="Amazon Ember" panose="020B0603020204020204" pitchFamily="34" charset="0"/>
                <a:cs typeface="Amazon Ember" panose="020B0603020204020204" pitchFamily="34" charset="0"/>
              </a:rPr>
              <a:t>Comic and animation</a:t>
            </a:r>
          </a:p>
        </p:txBody>
      </p:sp>
      <p:sp>
        <p:nvSpPr>
          <p:cNvPr id="109" name="TextBox 108"/>
          <p:cNvSpPr txBox="1"/>
          <p:nvPr/>
        </p:nvSpPr>
        <p:spPr>
          <a:xfrm>
            <a:off x="6686550" y="3200399"/>
            <a:ext cx="1924050" cy="323165"/>
          </a:xfrm>
          <a:prstGeom prst="rect">
            <a:avLst/>
          </a:prstGeom>
          <a:noFill/>
        </p:spPr>
        <p:txBody>
          <a:bodyPr wrap="square" rtlCol="0">
            <a:spAutoFit/>
          </a:bodyPr>
          <a:lstStyle/>
          <a:p>
            <a:pPr algn="l"/>
            <a:r>
              <a:rPr lang="en-US" sz="1500" dirty="0">
                <a:ea typeface="Amazon Ember" panose="020B0603020204020204" pitchFamily="34" charset="0"/>
                <a:cs typeface="Amazon Ember" panose="020B0603020204020204" pitchFamily="34" charset="0"/>
              </a:rPr>
              <a:t>Biological</a:t>
            </a:r>
          </a:p>
        </p:txBody>
      </p:sp>
    </p:spTree>
    <p:extLst>
      <p:ext uri="{BB962C8B-B14F-4D97-AF65-F5344CB8AC3E}">
        <p14:creationId xmlns:p14="http://schemas.microsoft.com/office/powerpoint/2010/main" val="339993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5727FDA-9B30-44EC-98C3-76676EA7A986}"/>
              </a:ext>
            </a:extLst>
          </p:cNvPr>
          <p:cNvSpPr txBox="1"/>
          <p:nvPr/>
        </p:nvSpPr>
        <p:spPr>
          <a:xfrm>
            <a:off x="0" y="272254"/>
            <a:ext cx="9144000" cy="421269"/>
          </a:xfrm>
          <a:prstGeom prst="rect">
            <a:avLst/>
          </a:prstGeom>
          <a:noFill/>
        </p:spPr>
        <p:txBody>
          <a:bodyPr wrap="square" rtlCol="0">
            <a:spAutoFit/>
          </a:bodyPr>
          <a:lstStyle/>
          <a:p>
            <a:pPr algn="ctr" defTabSz="685748">
              <a:lnSpc>
                <a:spcPct val="90000"/>
              </a:lnSpc>
              <a:spcBef>
                <a:spcPct val="0"/>
              </a:spcBef>
              <a:defRPr/>
            </a:pPr>
            <a:r>
              <a:rPr lang="en-US" sz="2400" b="1" spc="300" dirty="0">
                <a:solidFill>
                  <a:srgbClr val="FFFFFF"/>
                </a:solidFill>
                <a:latin typeface="+mj-lt"/>
                <a:ea typeface="Amazon Ember" panose="02000000000000000000" pitchFamily="2" charset="0"/>
                <a:cs typeface="Amazon Ember Cd RC" panose="020B0606020204020204" pitchFamily="34" charset="0"/>
              </a:rPr>
              <a:t>How we can help</a:t>
            </a:r>
          </a:p>
        </p:txBody>
      </p:sp>
      <p:cxnSp>
        <p:nvCxnSpPr>
          <p:cNvPr id="36" name="Straight Connector 35">
            <a:extLst>
              <a:ext uri="{FF2B5EF4-FFF2-40B4-BE49-F238E27FC236}">
                <a16:creationId xmlns:a16="http://schemas.microsoft.com/office/drawing/2014/main" id="{EF7DDA42-FEE9-45D7-AE44-0490E8578DA0}"/>
              </a:ext>
            </a:extLst>
          </p:cNvPr>
          <p:cNvCxnSpPr/>
          <p:nvPr/>
        </p:nvCxnSpPr>
        <p:spPr>
          <a:xfrm>
            <a:off x="4126230" y="704850"/>
            <a:ext cx="891540"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923689BA-16A5-462B-A0B9-9B960A65CACE}"/>
              </a:ext>
            </a:extLst>
          </p:cNvPr>
          <p:cNvGrpSpPr/>
          <p:nvPr/>
        </p:nvGrpSpPr>
        <p:grpSpPr>
          <a:xfrm>
            <a:off x="4624018" y="1006443"/>
            <a:ext cx="4284026" cy="1649664"/>
            <a:chOff x="0" y="1009650"/>
            <a:chExt cx="4599432" cy="1649664"/>
          </a:xfrm>
          <a:solidFill>
            <a:schemeClr val="bg2">
              <a:lumMod val="10000"/>
            </a:schemeClr>
          </a:solidFill>
        </p:grpSpPr>
        <p:sp>
          <p:nvSpPr>
            <p:cNvPr id="30" name="Rectangle 29">
              <a:extLst>
                <a:ext uri="{FF2B5EF4-FFF2-40B4-BE49-F238E27FC236}">
                  <a16:creationId xmlns:a16="http://schemas.microsoft.com/office/drawing/2014/main" id="{EE5012F4-5E14-43BF-85C6-D5BD222D3661}"/>
                </a:ext>
              </a:extLst>
            </p:cNvPr>
            <p:cNvSpPr/>
            <p:nvPr/>
          </p:nvSpPr>
          <p:spPr>
            <a:xfrm>
              <a:off x="0" y="1009650"/>
              <a:ext cx="4599432" cy="1649664"/>
            </a:xfrm>
            <a:prstGeom prst="rect">
              <a:avLst/>
            </a:prstGeom>
            <a:grp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125" dirty="0" err="1">
                <a:solidFill>
                  <a:srgbClr val="FFFFFF"/>
                </a:solidFill>
                <a:latin typeface="Amazon Ember"/>
              </a:endParaRPr>
            </a:p>
          </p:txBody>
        </p:sp>
        <p:grpSp>
          <p:nvGrpSpPr>
            <p:cNvPr id="31" name="Group 30">
              <a:extLst>
                <a:ext uri="{FF2B5EF4-FFF2-40B4-BE49-F238E27FC236}">
                  <a16:creationId xmlns:a16="http://schemas.microsoft.com/office/drawing/2014/main" id="{9F63678D-750A-4F71-BCEB-F1AA4FE35FFD}"/>
                </a:ext>
              </a:extLst>
            </p:cNvPr>
            <p:cNvGrpSpPr/>
            <p:nvPr/>
          </p:nvGrpSpPr>
          <p:grpSpPr>
            <a:xfrm>
              <a:off x="1112349" y="1117106"/>
              <a:ext cx="3410833" cy="1312855"/>
              <a:chOff x="1028529" y="1150378"/>
              <a:chExt cx="3410833" cy="1312855"/>
            </a:xfrm>
            <a:grpFill/>
          </p:grpSpPr>
          <p:sp>
            <p:nvSpPr>
              <p:cNvPr id="40" name="TextBox 39">
                <a:extLst>
                  <a:ext uri="{FF2B5EF4-FFF2-40B4-BE49-F238E27FC236}">
                    <a16:creationId xmlns:a16="http://schemas.microsoft.com/office/drawing/2014/main" id="{FE7AA50A-6B41-4555-AC66-C40188175938}"/>
                  </a:ext>
                </a:extLst>
              </p:cNvPr>
              <p:cNvSpPr txBox="1"/>
              <p:nvPr/>
            </p:nvSpPr>
            <p:spPr>
              <a:xfrm>
                <a:off x="1028529" y="1462959"/>
                <a:ext cx="3410833" cy="1000274"/>
              </a:xfrm>
              <a:prstGeom prst="rect">
                <a:avLst/>
              </a:prstGeom>
              <a:grpFill/>
            </p:spPr>
            <p:txBody>
              <a:bodyPr wrap="square" rtlCol="0">
                <a:spAutoFit/>
              </a:bodyPr>
              <a:lstStyle/>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Identify key areas where machine learning could help you with an AWS AI expert</a:t>
                </a:r>
              </a:p>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Let AWS experts build POCs and custom solutions for your use case</a:t>
                </a:r>
              </a:p>
            </p:txBody>
          </p:sp>
          <p:sp>
            <p:nvSpPr>
              <p:cNvPr id="41" name="Rectangle 40">
                <a:extLst>
                  <a:ext uri="{FF2B5EF4-FFF2-40B4-BE49-F238E27FC236}">
                    <a16:creationId xmlns:a16="http://schemas.microsoft.com/office/drawing/2014/main" id="{E8A7A6A1-5DC7-4B5C-9D82-D341AE6370DC}"/>
                  </a:ext>
                </a:extLst>
              </p:cNvPr>
              <p:cNvSpPr/>
              <p:nvPr/>
            </p:nvSpPr>
            <p:spPr>
              <a:xfrm>
                <a:off x="1028532" y="1150378"/>
                <a:ext cx="2720411" cy="300082"/>
              </a:xfrm>
              <a:prstGeom prst="rect">
                <a:avLst/>
              </a:prstGeom>
              <a:grpFill/>
            </p:spPr>
            <p:txBody>
              <a:bodyPr wrap="square" anchor="b" anchorCtr="0">
                <a:spAutoFit/>
              </a:bodyPr>
              <a:lstStyle/>
              <a:p>
                <a:pPr defTabSz="457166">
                  <a:lnSpc>
                    <a:spcPct val="90000"/>
                  </a:lnSpc>
                  <a:defRPr/>
                </a:pPr>
                <a:r>
                  <a:rPr lang="en-US" sz="1500" dirty="0">
                    <a:solidFill>
                      <a:srgbClr val="FFCC00"/>
                    </a:solidFill>
                    <a:latin typeface="Amazon Ember"/>
                    <a:ea typeface="Amazon Ember" panose="02000000000000000000" pitchFamily="2" charset="0"/>
                    <a:cs typeface="Amazon Ember Cd" panose="020B0606020204020204" pitchFamily="34" charset="0"/>
                  </a:rPr>
                  <a:t>ML Solutions Lab</a:t>
                </a:r>
              </a:p>
            </p:txBody>
          </p:sp>
        </p:grpSp>
      </p:grpSp>
      <p:grpSp>
        <p:nvGrpSpPr>
          <p:cNvPr id="8" name="Group 7"/>
          <p:cNvGrpSpPr/>
          <p:nvPr/>
        </p:nvGrpSpPr>
        <p:grpSpPr>
          <a:xfrm>
            <a:off x="268973" y="1006444"/>
            <a:ext cx="4284026" cy="1655864"/>
            <a:chOff x="358630" y="1341924"/>
            <a:chExt cx="5712034" cy="2207819"/>
          </a:xfrm>
        </p:grpSpPr>
        <p:grpSp>
          <p:nvGrpSpPr>
            <p:cNvPr id="120" name="Group 119">
              <a:extLst>
                <a:ext uri="{FF2B5EF4-FFF2-40B4-BE49-F238E27FC236}">
                  <a16:creationId xmlns:a16="http://schemas.microsoft.com/office/drawing/2014/main" id="{923689BA-16A5-462B-A0B9-9B960A65CACE}"/>
                </a:ext>
              </a:extLst>
            </p:cNvPr>
            <p:cNvGrpSpPr/>
            <p:nvPr/>
          </p:nvGrpSpPr>
          <p:grpSpPr>
            <a:xfrm>
              <a:off x="358630" y="1341924"/>
              <a:ext cx="5712034" cy="2207819"/>
              <a:chOff x="0" y="1009650"/>
              <a:chExt cx="4599432" cy="1655864"/>
            </a:xfrm>
            <a:solidFill>
              <a:schemeClr val="bg2">
                <a:lumMod val="10000"/>
              </a:schemeClr>
            </a:solidFill>
          </p:grpSpPr>
          <p:sp>
            <p:nvSpPr>
              <p:cNvPr id="113" name="Rectangle 112">
                <a:extLst>
                  <a:ext uri="{FF2B5EF4-FFF2-40B4-BE49-F238E27FC236}">
                    <a16:creationId xmlns:a16="http://schemas.microsoft.com/office/drawing/2014/main" id="{EE5012F4-5E14-43BF-85C6-D5BD222D3661}"/>
                  </a:ext>
                </a:extLst>
              </p:cNvPr>
              <p:cNvSpPr/>
              <p:nvPr/>
            </p:nvSpPr>
            <p:spPr>
              <a:xfrm>
                <a:off x="0" y="1009650"/>
                <a:ext cx="4599432" cy="1655864"/>
              </a:xfrm>
              <a:prstGeom prst="rect">
                <a:avLst/>
              </a:prstGeom>
              <a:grp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125" dirty="0" err="1">
                  <a:solidFill>
                    <a:srgbClr val="FFFFFF"/>
                  </a:solidFill>
                  <a:latin typeface="Amazon Ember"/>
                </a:endParaRPr>
              </a:p>
            </p:txBody>
          </p:sp>
          <p:grpSp>
            <p:nvGrpSpPr>
              <p:cNvPr id="7" name="Group 6">
                <a:extLst>
                  <a:ext uri="{FF2B5EF4-FFF2-40B4-BE49-F238E27FC236}">
                    <a16:creationId xmlns:a16="http://schemas.microsoft.com/office/drawing/2014/main" id="{9F63678D-750A-4F71-BCEB-F1AA4FE35FFD}"/>
                  </a:ext>
                </a:extLst>
              </p:cNvPr>
              <p:cNvGrpSpPr/>
              <p:nvPr/>
            </p:nvGrpSpPr>
            <p:grpSpPr>
              <a:xfrm>
                <a:off x="1329732" y="1126398"/>
                <a:ext cx="3269700" cy="1146656"/>
                <a:chOff x="1245912" y="1159670"/>
                <a:chExt cx="3269700" cy="1146656"/>
              </a:xfrm>
              <a:grpFill/>
            </p:grpSpPr>
            <p:sp>
              <p:nvSpPr>
                <p:cNvPr id="28" name="TextBox 27">
                  <a:extLst>
                    <a:ext uri="{FF2B5EF4-FFF2-40B4-BE49-F238E27FC236}">
                      <a16:creationId xmlns:a16="http://schemas.microsoft.com/office/drawing/2014/main" id="{FE7AA50A-6B41-4555-AC66-C40188175938}"/>
                    </a:ext>
                  </a:extLst>
                </p:cNvPr>
                <p:cNvSpPr txBox="1"/>
                <p:nvPr/>
              </p:nvSpPr>
              <p:spPr>
                <a:xfrm>
                  <a:off x="1245912" y="1472252"/>
                  <a:ext cx="3269700" cy="834074"/>
                </a:xfrm>
                <a:prstGeom prst="rect">
                  <a:avLst/>
                </a:prstGeom>
                <a:grpFill/>
              </p:spPr>
              <p:txBody>
                <a:bodyPr wrap="square" rtlCol="0">
                  <a:spAutoFit/>
                </a:bodyPr>
                <a:lstStyle/>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Engage with a solution architect dedicated to your account</a:t>
                  </a:r>
                </a:p>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Brainstorm use cases and get support for solution implementation</a:t>
                  </a:r>
                </a:p>
              </p:txBody>
            </p:sp>
            <p:sp>
              <p:nvSpPr>
                <p:cNvPr id="29" name="Rectangle 28">
                  <a:extLst>
                    <a:ext uri="{FF2B5EF4-FFF2-40B4-BE49-F238E27FC236}">
                      <a16:creationId xmlns:a16="http://schemas.microsoft.com/office/drawing/2014/main" id="{E8A7A6A1-5DC7-4B5C-9D82-D341AE6370DC}"/>
                    </a:ext>
                  </a:extLst>
                </p:cNvPr>
                <p:cNvSpPr/>
                <p:nvPr/>
              </p:nvSpPr>
              <p:spPr>
                <a:xfrm>
                  <a:off x="1245913" y="1159670"/>
                  <a:ext cx="2743200" cy="300082"/>
                </a:xfrm>
                <a:prstGeom prst="rect">
                  <a:avLst/>
                </a:prstGeom>
                <a:grpFill/>
              </p:spPr>
              <p:txBody>
                <a:bodyPr wrap="square" anchor="b" anchorCtr="0">
                  <a:spAutoFit/>
                </a:bodyPr>
                <a:lstStyle/>
                <a:p>
                  <a:pPr defTabSz="457166">
                    <a:lnSpc>
                      <a:spcPct val="90000"/>
                    </a:lnSpc>
                    <a:defRPr/>
                  </a:pPr>
                  <a:r>
                    <a:rPr lang="en-US" sz="1500" dirty="0">
                      <a:solidFill>
                        <a:srgbClr val="FFCC00"/>
                      </a:solidFill>
                      <a:latin typeface="Amazon Ember"/>
                      <a:ea typeface="Amazon Ember" panose="02000000000000000000" pitchFamily="2" charset="0"/>
                      <a:cs typeface="Amazon Ember Cd" panose="020B0606020204020204" pitchFamily="34" charset="0"/>
                    </a:rPr>
                    <a:t>Solution Architects</a:t>
                  </a:r>
                </a:p>
              </p:txBody>
            </p:sp>
          </p:grpSp>
        </p:grpSp>
        <p:pic>
          <p:nvPicPr>
            <p:cNvPr id="42" name="Picture 41"/>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65092" y="1691438"/>
              <a:ext cx="1382148" cy="1389057"/>
            </a:xfrm>
            <a:prstGeom prst="rect">
              <a:avLst/>
            </a:prstGeom>
          </p:spPr>
        </p:pic>
      </p:grpSp>
      <p:pic>
        <p:nvPicPr>
          <p:cNvPr id="44" name="Picture 43"/>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23587" y="1386758"/>
            <a:ext cx="914025" cy="918595"/>
          </a:xfrm>
          <a:prstGeom prst="rect">
            <a:avLst/>
          </a:prstGeom>
        </p:spPr>
      </p:pic>
      <p:grpSp>
        <p:nvGrpSpPr>
          <p:cNvPr id="35" name="Group 34">
            <a:extLst>
              <a:ext uri="{FF2B5EF4-FFF2-40B4-BE49-F238E27FC236}">
                <a16:creationId xmlns:a16="http://schemas.microsoft.com/office/drawing/2014/main" id="{923689BA-16A5-462B-A0B9-9B960A65CACE}"/>
              </a:ext>
            </a:extLst>
          </p:cNvPr>
          <p:cNvGrpSpPr/>
          <p:nvPr/>
        </p:nvGrpSpPr>
        <p:grpSpPr>
          <a:xfrm>
            <a:off x="4624018" y="2957699"/>
            <a:ext cx="4284026" cy="1649664"/>
            <a:chOff x="0" y="1009650"/>
            <a:chExt cx="4599432" cy="1649664"/>
          </a:xfrm>
          <a:solidFill>
            <a:schemeClr val="bg2">
              <a:lumMod val="10000"/>
            </a:schemeClr>
          </a:solidFill>
        </p:grpSpPr>
        <p:sp>
          <p:nvSpPr>
            <p:cNvPr id="38" name="Rectangle 37">
              <a:extLst>
                <a:ext uri="{FF2B5EF4-FFF2-40B4-BE49-F238E27FC236}">
                  <a16:creationId xmlns:a16="http://schemas.microsoft.com/office/drawing/2014/main" id="{EE5012F4-5E14-43BF-85C6-D5BD222D3661}"/>
                </a:ext>
              </a:extLst>
            </p:cNvPr>
            <p:cNvSpPr/>
            <p:nvPr/>
          </p:nvSpPr>
          <p:spPr>
            <a:xfrm>
              <a:off x="0" y="1009650"/>
              <a:ext cx="4599432" cy="1649664"/>
            </a:xfrm>
            <a:prstGeom prst="rect">
              <a:avLst/>
            </a:prstGeom>
            <a:grp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125" dirty="0" err="1">
                <a:solidFill>
                  <a:srgbClr val="FFFFFF"/>
                </a:solidFill>
                <a:latin typeface="Amazon Ember"/>
              </a:endParaRPr>
            </a:p>
          </p:txBody>
        </p:sp>
        <p:grpSp>
          <p:nvGrpSpPr>
            <p:cNvPr id="39" name="Group 38">
              <a:extLst>
                <a:ext uri="{FF2B5EF4-FFF2-40B4-BE49-F238E27FC236}">
                  <a16:creationId xmlns:a16="http://schemas.microsoft.com/office/drawing/2014/main" id="{9F63678D-750A-4F71-BCEB-F1AA4FE35FFD}"/>
                </a:ext>
              </a:extLst>
            </p:cNvPr>
            <p:cNvGrpSpPr/>
            <p:nvPr/>
          </p:nvGrpSpPr>
          <p:grpSpPr>
            <a:xfrm>
              <a:off x="1112350" y="1020978"/>
              <a:ext cx="3487081" cy="1637118"/>
              <a:chOff x="1028530" y="1054250"/>
              <a:chExt cx="3487081" cy="1637118"/>
            </a:xfrm>
            <a:grpFill/>
          </p:grpSpPr>
          <p:sp>
            <p:nvSpPr>
              <p:cNvPr id="45" name="TextBox 44">
                <a:extLst>
                  <a:ext uri="{FF2B5EF4-FFF2-40B4-BE49-F238E27FC236}">
                    <a16:creationId xmlns:a16="http://schemas.microsoft.com/office/drawing/2014/main" id="{FE7AA50A-6B41-4555-AC66-C40188175938}"/>
                  </a:ext>
                </a:extLst>
              </p:cNvPr>
              <p:cNvSpPr txBox="1"/>
              <p:nvPr/>
            </p:nvSpPr>
            <p:spPr>
              <a:xfrm>
                <a:off x="1028531" y="1531050"/>
                <a:ext cx="3487080" cy="1160318"/>
              </a:xfrm>
              <a:prstGeom prst="rect">
                <a:avLst/>
              </a:prstGeom>
              <a:grpFill/>
            </p:spPr>
            <p:txBody>
              <a:bodyPr wrap="square" rtlCol="0">
                <a:spAutoFit/>
              </a:bodyPr>
              <a:lstStyle/>
              <a:p>
                <a:pPr marL="174621" indent="-174621" defTabSz="457189">
                  <a:lnSpc>
                    <a:spcPct val="90000"/>
                  </a:lnSpc>
                  <a:spcBef>
                    <a:spcPts val="600"/>
                  </a:spcBef>
                  <a:buClr>
                    <a:srgbClr val="FFCC00"/>
                  </a:buClr>
                  <a:buFont typeface="Arial" panose="020B0604020202020204" pitchFamily="34" charset="0"/>
                  <a:buChar char="•"/>
                  <a:defRPr/>
                </a:pPr>
                <a:r>
                  <a:rPr lang="en-US" sz="1100" dirty="0">
                    <a:solidFill>
                      <a:srgbClr val="FFFFFF"/>
                    </a:solidFill>
                    <a:latin typeface="Amazon Ember" panose="02000000000000000000" pitchFamily="2" charset="0"/>
                    <a:ea typeface="Amazon Ember" panose="02000000000000000000" pitchFamily="2" charset="0"/>
                  </a:rPr>
                  <a:t>Conduct training workshops and hackathons for builders in your organization</a:t>
                </a:r>
              </a:p>
              <a:p>
                <a:pPr marL="174625" indent="-174625">
                  <a:lnSpc>
                    <a:spcPct val="90000"/>
                  </a:lnSpc>
                  <a:spcBef>
                    <a:spcPts val="600"/>
                  </a:spcBef>
                  <a:buClr>
                    <a:schemeClr val="accent1"/>
                  </a:buClr>
                  <a:buFont typeface="Arial" panose="020B0604020202020204" pitchFamily="34" charset="0"/>
                  <a:buChar char="•"/>
                  <a:defRPr/>
                </a:pPr>
                <a:r>
                  <a:rPr lang="en-US" sz="1100" dirty="0">
                    <a:latin typeface="Amazon Ember" panose="02000000000000000000" pitchFamily="2" charset="0"/>
                    <a:ea typeface="Amazon Ember" panose="02000000000000000000" pitchFamily="2" charset="0"/>
                  </a:rPr>
                  <a:t>Practical education on ML for new and experienced practitioners</a:t>
                </a:r>
              </a:p>
              <a:p>
                <a:pPr marL="174625" indent="-174625">
                  <a:lnSpc>
                    <a:spcPct val="90000"/>
                  </a:lnSpc>
                  <a:spcBef>
                    <a:spcPts val="600"/>
                  </a:spcBef>
                  <a:buClr>
                    <a:schemeClr val="accent1"/>
                  </a:buClr>
                  <a:buFont typeface="Arial" panose="020B0604020202020204" pitchFamily="34" charset="0"/>
                  <a:buChar char="•"/>
                  <a:defRPr/>
                </a:pPr>
                <a:r>
                  <a:rPr lang="en-US" sz="1100" dirty="0">
                    <a:latin typeface="Amazon Ember" panose="02000000000000000000" pitchFamily="2" charset="0"/>
                    <a:ea typeface="Amazon Ember" panose="02000000000000000000" pitchFamily="2" charset="0"/>
                  </a:rPr>
                  <a:t>Based on the same material used to train Amazon developers</a:t>
                </a:r>
              </a:p>
            </p:txBody>
          </p:sp>
          <p:sp>
            <p:nvSpPr>
              <p:cNvPr id="46" name="Rectangle 45">
                <a:extLst>
                  <a:ext uri="{FF2B5EF4-FFF2-40B4-BE49-F238E27FC236}">
                    <a16:creationId xmlns:a16="http://schemas.microsoft.com/office/drawing/2014/main" id="{E8A7A6A1-5DC7-4B5C-9D82-D341AE6370DC}"/>
                  </a:ext>
                </a:extLst>
              </p:cNvPr>
              <p:cNvSpPr/>
              <p:nvPr/>
            </p:nvSpPr>
            <p:spPr>
              <a:xfrm>
                <a:off x="1028530" y="1054250"/>
                <a:ext cx="3487081" cy="507831"/>
              </a:xfrm>
              <a:prstGeom prst="rect">
                <a:avLst/>
              </a:prstGeom>
              <a:noFill/>
            </p:spPr>
            <p:txBody>
              <a:bodyPr wrap="square" anchor="b" anchorCtr="0">
                <a:spAutoFit/>
              </a:bodyPr>
              <a:lstStyle/>
              <a:p>
                <a:pPr defTabSz="457166">
                  <a:lnSpc>
                    <a:spcPct val="90000"/>
                  </a:lnSpc>
                  <a:defRPr/>
                </a:pPr>
                <a:r>
                  <a:rPr lang="en-US" sz="1500" dirty="0">
                    <a:solidFill>
                      <a:srgbClr val="FFCC00"/>
                    </a:solidFill>
                    <a:latin typeface="Amazon Ember"/>
                    <a:ea typeface="Amazon Ember" panose="02000000000000000000" pitchFamily="2" charset="0"/>
                    <a:cs typeface="Amazon Ember Cd" panose="020B0606020204020204" pitchFamily="34" charset="0"/>
                  </a:rPr>
                  <a:t>Immersion day, workshops, training, and certification</a:t>
                </a:r>
              </a:p>
            </p:txBody>
          </p:sp>
        </p:grpSp>
      </p:grpSp>
      <p:pic>
        <p:nvPicPr>
          <p:cNvPr id="47" name="Picture 46"/>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31281" y="3333745"/>
            <a:ext cx="924381" cy="929003"/>
          </a:xfrm>
          <a:prstGeom prst="rect">
            <a:avLst/>
          </a:prstGeom>
        </p:spPr>
      </p:pic>
      <p:grpSp>
        <p:nvGrpSpPr>
          <p:cNvPr id="50" name="Group 49">
            <a:extLst>
              <a:ext uri="{FF2B5EF4-FFF2-40B4-BE49-F238E27FC236}">
                <a16:creationId xmlns:a16="http://schemas.microsoft.com/office/drawing/2014/main" id="{923689BA-16A5-462B-A0B9-9B960A65CACE}"/>
              </a:ext>
            </a:extLst>
          </p:cNvPr>
          <p:cNvGrpSpPr/>
          <p:nvPr/>
        </p:nvGrpSpPr>
        <p:grpSpPr>
          <a:xfrm>
            <a:off x="236361" y="2963901"/>
            <a:ext cx="4316636" cy="1655864"/>
            <a:chOff x="-157729" y="2852806"/>
            <a:chExt cx="4634444" cy="1655864"/>
          </a:xfrm>
          <a:solidFill>
            <a:schemeClr val="bg2">
              <a:lumMod val="10000"/>
            </a:schemeClr>
          </a:solidFill>
        </p:grpSpPr>
        <p:sp>
          <p:nvSpPr>
            <p:cNvPr id="51" name="Rectangle 50">
              <a:extLst>
                <a:ext uri="{FF2B5EF4-FFF2-40B4-BE49-F238E27FC236}">
                  <a16:creationId xmlns:a16="http://schemas.microsoft.com/office/drawing/2014/main" id="{EE5012F4-5E14-43BF-85C6-D5BD222D3661}"/>
                </a:ext>
              </a:extLst>
            </p:cNvPr>
            <p:cNvSpPr/>
            <p:nvPr/>
          </p:nvSpPr>
          <p:spPr>
            <a:xfrm>
              <a:off x="-157729" y="2852806"/>
              <a:ext cx="4634444" cy="1655864"/>
            </a:xfrm>
            <a:prstGeom prst="rect">
              <a:avLst/>
            </a:prstGeom>
            <a:grp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125" dirty="0" err="1">
                <a:solidFill>
                  <a:srgbClr val="FFFFFF"/>
                </a:solidFill>
                <a:latin typeface="Amazon Ember"/>
              </a:endParaRPr>
            </a:p>
          </p:txBody>
        </p:sp>
        <p:grpSp>
          <p:nvGrpSpPr>
            <p:cNvPr id="52" name="Group 51">
              <a:extLst>
                <a:ext uri="{FF2B5EF4-FFF2-40B4-BE49-F238E27FC236}">
                  <a16:creationId xmlns:a16="http://schemas.microsoft.com/office/drawing/2014/main" id="{9F63678D-750A-4F71-BCEB-F1AA4FE35FFD}"/>
                </a:ext>
              </a:extLst>
            </p:cNvPr>
            <p:cNvGrpSpPr/>
            <p:nvPr/>
          </p:nvGrpSpPr>
          <p:grpSpPr>
            <a:xfrm>
              <a:off x="1172004" y="2969556"/>
              <a:ext cx="3269700" cy="1069710"/>
              <a:chOff x="1088184" y="3002828"/>
              <a:chExt cx="3269700" cy="1069710"/>
            </a:xfrm>
            <a:grpFill/>
          </p:grpSpPr>
          <p:sp>
            <p:nvSpPr>
              <p:cNvPr id="53" name="TextBox 52">
                <a:extLst>
                  <a:ext uri="{FF2B5EF4-FFF2-40B4-BE49-F238E27FC236}">
                    <a16:creationId xmlns:a16="http://schemas.microsoft.com/office/drawing/2014/main" id="{FE7AA50A-6B41-4555-AC66-C40188175938}"/>
                  </a:ext>
                </a:extLst>
              </p:cNvPr>
              <p:cNvSpPr txBox="1"/>
              <p:nvPr/>
            </p:nvSpPr>
            <p:spPr>
              <a:xfrm>
                <a:off x="1088184" y="3315408"/>
                <a:ext cx="3269700" cy="757130"/>
              </a:xfrm>
              <a:prstGeom prst="rect">
                <a:avLst/>
              </a:prstGeom>
              <a:grpFill/>
            </p:spPr>
            <p:txBody>
              <a:bodyPr wrap="square" rtlCol="0">
                <a:spAutoFit/>
              </a:bodyPr>
              <a:lstStyle/>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Let AWS certified partners help you with the POC and build integrations with your current systems to productionize </a:t>
                </a:r>
              </a:p>
            </p:txBody>
          </p:sp>
          <p:sp>
            <p:nvSpPr>
              <p:cNvPr id="54" name="Rectangle 53">
                <a:extLst>
                  <a:ext uri="{FF2B5EF4-FFF2-40B4-BE49-F238E27FC236}">
                    <a16:creationId xmlns:a16="http://schemas.microsoft.com/office/drawing/2014/main" id="{E8A7A6A1-5DC7-4B5C-9D82-D341AE6370DC}"/>
                  </a:ext>
                </a:extLst>
              </p:cNvPr>
              <p:cNvSpPr/>
              <p:nvPr/>
            </p:nvSpPr>
            <p:spPr>
              <a:xfrm>
                <a:off x="1088185" y="3002828"/>
                <a:ext cx="2743200" cy="300082"/>
              </a:xfrm>
              <a:prstGeom prst="rect">
                <a:avLst/>
              </a:prstGeom>
              <a:grpFill/>
            </p:spPr>
            <p:txBody>
              <a:bodyPr wrap="square" anchor="b" anchorCtr="0">
                <a:spAutoFit/>
              </a:bodyPr>
              <a:lstStyle/>
              <a:p>
                <a:pPr defTabSz="457166">
                  <a:lnSpc>
                    <a:spcPct val="90000"/>
                  </a:lnSpc>
                  <a:defRPr/>
                </a:pPr>
                <a:r>
                  <a:rPr lang="en-US" sz="1500" dirty="0">
                    <a:solidFill>
                      <a:srgbClr val="FFCC00"/>
                    </a:solidFill>
                    <a:latin typeface="Amazon Ember"/>
                    <a:ea typeface="Amazon Ember" panose="02000000000000000000" pitchFamily="2" charset="0"/>
                    <a:cs typeface="Amazon Ember Cd" panose="020B0606020204020204" pitchFamily="34" charset="0"/>
                  </a:rPr>
                  <a:t>AWS Partner Network</a:t>
                </a:r>
              </a:p>
            </p:txBody>
          </p:sp>
        </p:grpSp>
      </p:grpSp>
      <p:pic>
        <p:nvPicPr>
          <p:cNvPr id="43" name="Picture 42"/>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94852" y="3256417"/>
            <a:ext cx="947804" cy="947804"/>
          </a:xfrm>
          <a:prstGeom prst="rect">
            <a:avLst/>
          </a:prstGeom>
        </p:spPr>
      </p:pic>
    </p:spTree>
    <p:extLst>
      <p:ext uri="{BB962C8B-B14F-4D97-AF65-F5344CB8AC3E}">
        <p14:creationId xmlns:p14="http://schemas.microsoft.com/office/powerpoint/2010/main" val="378413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0"/>
                                  </p:stCondLst>
                                  <p:childTnLst>
                                    <p:animMotion origin="layout" path="M 0 0.04606 L 0 3.7037E-6 " pathEditMode="relative" rAng="0" ptsTypes="AA">
                                      <p:cBhvr>
                                        <p:cTn id="9" dur="600" fill="hold"/>
                                        <p:tgtEl>
                                          <p:spTgt spid="26"/>
                                        </p:tgtEl>
                                        <p:attrNameLst>
                                          <p:attrName>ppt_x</p:attrName>
                                          <p:attrName>ppt_y</p:attrName>
                                        </p:attrNameLst>
                                      </p:cBhvr>
                                      <p:rCtr x="0" y="-2315"/>
                                    </p:animMotion>
                                  </p:childTnLst>
                                </p:cTn>
                              </p:par>
                              <p:par>
                                <p:cTn id="10" presetID="16" presetClass="entr" presetSubtype="37"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outVertical)">
                                      <p:cBhvr>
                                        <p:cTn id="12" dur="500"/>
                                        <p:tgtEl>
                                          <p:spTgt spid="36"/>
                                        </p:tgtEl>
                                      </p:cBhvr>
                                    </p:animEffect>
                                  </p:childTnLst>
                                </p:cTn>
                              </p:par>
                            </p:childTnLst>
                          </p:cTn>
                        </p:par>
                        <p:par>
                          <p:cTn id="13" fill="hold">
                            <p:stCondLst>
                              <p:cond delay="600"/>
                            </p:stCondLst>
                            <p:childTnLst>
                              <p:par>
                                <p:cTn id="14" presetID="1"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latin typeface="Amazon Ember" panose="02000000000000000000"/>
              </a:rPr>
              <a:t>Q &amp; A</a:t>
            </a:r>
          </a:p>
        </p:txBody>
      </p:sp>
    </p:spTree>
    <p:extLst>
      <p:ext uri="{BB962C8B-B14F-4D97-AF65-F5344CB8AC3E}">
        <p14:creationId xmlns:p14="http://schemas.microsoft.com/office/powerpoint/2010/main" val="145888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panose="02000000000000000000"/>
              </a:rPr>
              <a:t>Thank you!</a:t>
            </a:r>
          </a:p>
        </p:txBody>
      </p:sp>
    </p:spTree>
    <p:extLst>
      <p:ext uri="{BB962C8B-B14F-4D97-AF65-F5344CB8AC3E}">
        <p14:creationId xmlns:p14="http://schemas.microsoft.com/office/powerpoint/2010/main" val="365259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12"/>
          </p:nvPr>
        </p:nvSpPr>
        <p:spPr/>
        <p:txBody>
          <a:bodyPr/>
          <a:lstStyle/>
          <a:p>
            <a:r>
              <a:rPr lang="en-US" dirty="0"/>
              <a:t>Content Moderation</a:t>
            </a:r>
          </a:p>
        </p:txBody>
      </p:sp>
    </p:spTree>
    <p:extLst>
      <p:ext uri="{BB962C8B-B14F-4D97-AF65-F5344CB8AC3E}">
        <p14:creationId xmlns:p14="http://schemas.microsoft.com/office/powerpoint/2010/main" val="315584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68D0D884-F9D3-45AB-A0DB-1801F056160E}"/>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Moderating </a:t>
            </a:r>
            <a:br>
              <a:rPr lang="en-US" sz="2800" dirty="0">
                <a:solidFill>
                  <a:schemeClr val="accent2"/>
                </a:solidFill>
              </a:rPr>
            </a:br>
            <a:r>
              <a:rPr lang="en-US" sz="2800" dirty="0">
                <a:solidFill>
                  <a:schemeClr val="accent2"/>
                </a:solidFill>
              </a:rPr>
              <a:t>photo submissions</a:t>
            </a:r>
          </a:p>
        </p:txBody>
      </p:sp>
      <p:sp>
        <p:nvSpPr>
          <p:cNvPr id="13" name="Text Placeholder 3">
            <a:extLst>
              <a:ext uri="{FF2B5EF4-FFF2-40B4-BE49-F238E27FC236}">
                <a16:creationId xmlns:a16="http://schemas.microsoft.com/office/drawing/2014/main" id="{6881813E-2C1C-4E05-8772-D706D04CA840}"/>
              </a:ext>
            </a:extLst>
          </p:cNvPr>
          <p:cNvSpPr txBox="1">
            <a:spLocks/>
          </p:cNvSpPr>
          <p:nvPr/>
        </p:nvSpPr>
        <p:spPr>
          <a:xfrm>
            <a:off x="466958" y="2368550"/>
            <a:ext cx="4714642"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Coffee Meets Bagel uses Amazon </a:t>
            </a:r>
            <a:r>
              <a:rPr lang="en-US" sz="1400" dirty="0" err="1">
                <a:solidFill>
                  <a:schemeClr val="tx1"/>
                </a:solidFill>
              </a:rPr>
              <a:t>Rekognition</a:t>
            </a:r>
            <a:r>
              <a:rPr lang="en-US" sz="1400" dirty="0">
                <a:solidFill>
                  <a:schemeClr val="tx1"/>
                </a:solidFill>
              </a:rPr>
              <a:t> identify user-generated photos that need moderation. This reduces the need for human involvement by 97% and decreases the time required for photo approvals from hours to minutes.</a:t>
            </a:r>
          </a:p>
        </p:txBody>
      </p:sp>
      <p:grpSp>
        <p:nvGrpSpPr>
          <p:cNvPr id="8" name="Group 7">
            <a:extLst>
              <a:ext uri="{FF2B5EF4-FFF2-40B4-BE49-F238E27FC236}">
                <a16:creationId xmlns:a16="http://schemas.microsoft.com/office/drawing/2014/main" id="{419F3BC0-BDF7-43D8-B7EB-E80B3025F1C2}"/>
              </a:ext>
            </a:extLst>
          </p:cNvPr>
          <p:cNvGrpSpPr/>
          <p:nvPr/>
        </p:nvGrpSpPr>
        <p:grpSpPr>
          <a:xfrm>
            <a:off x="5499100" y="1190625"/>
            <a:ext cx="3644900" cy="2762250"/>
            <a:chOff x="5499100" y="1190625"/>
            <a:chExt cx="3644900" cy="2762250"/>
          </a:xfrm>
        </p:grpSpPr>
        <p:sp>
          <p:nvSpPr>
            <p:cNvPr id="14" name="Rectangle 13">
              <a:extLst>
                <a:ext uri="{FF2B5EF4-FFF2-40B4-BE49-F238E27FC236}">
                  <a16:creationId xmlns:a16="http://schemas.microsoft.com/office/drawing/2014/main" id="{04277E48-B139-432F-A038-02F19CB96ECD}"/>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3" name="Picture 2">
              <a:extLst>
                <a:ext uri="{FF2B5EF4-FFF2-40B4-BE49-F238E27FC236}">
                  <a16:creationId xmlns:a16="http://schemas.microsoft.com/office/drawing/2014/main" id="{A621B2F0-7388-44D3-92DE-614822215F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5966460" y="1978900"/>
              <a:ext cx="2710180" cy="1185702"/>
            </a:xfrm>
            <a:prstGeom prst="rect">
              <a:avLst/>
            </a:prstGeom>
          </p:spPr>
        </p:pic>
      </p:grpSp>
    </p:spTree>
    <p:extLst>
      <p:ext uri="{BB962C8B-B14F-4D97-AF65-F5344CB8AC3E}">
        <p14:creationId xmlns:p14="http://schemas.microsoft.com/office/powerpoint/2010/main" val="80762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12"/>
          </p:nvPr>
        </p:nvSpPr>
        <p:spPr/>
        <p:txBody>
          <a:bodyPr/>
          <a:lstStyle/>
          <a:p>
            <a:r>
              <a:rPr lang="en-US" dirty="0"/>
              <a:t>Identity Verification</a:t>
            </a:r>
          </a:p>
        </p:txBody>
      </p:sp>
    </p:spTree>
    <p:extLst>
      <p:ext uri="{BB962C8B-B14F-4D97-AF65-F5344CB8AC3E}">
        <p14:creationId xmlns:p14="http://schemas.microsoft.com/office/powerpoint/2010/main" val="133427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61EAEB68-B3B8-4741-B5BF-E6439B395552}"/>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Real-time </a:t>
            </a:r>
            <a:br>
              <a:rPr lang="en-US" sz="2800" dirty="0">
                <a:solidFill>
                  <a:schemeClr val="accent2"/>
                </a:solidFill>
              </a:rPr>
            </a:br>
            <a:r>
              <a:rPr lang="en-US" sz="2800" dirty="0">
                <a:solidFill>
                  <a:schemeClr val="accent2"/>
                </a:solidFill>
              </a:rPr>
              <a:t>identity verification</a:t>
            </a:r>
          </a:p>
        </p:txBody>
      </p:sp>
      <p:sp>
        <p:nvSpPr>
          <p:cNvPr id="11" name="Text Placeholder 3">
            <a:extLst>
              <a:ext uri="{FF2B5EF4-FFF2-40B4-BE49-F238E27FC236}">
                <a16:creationId xmlns:a16="http://schemas.microsoft.com/office/drawing/2014/main" id="{27A51F67-D356-4A05-AAB8-E4A007170CE6}"/>
              </a:ext>
            </a:extLst>
          </p:cNvPr>
          <p:cNvSpPr txBox="1">
            <a:spLocks/>
          </p:cNvSpPr>
          <p:nvPr/>
        </p:nvSpPr>
        <p:spPr>
          <a:xfrm>
            <a:off x="466959" y="2368550"/>
            <a:ext cx="3817175"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chemeClr val="tx1"/>
                </a:solidFill>
              </a:rPr>
              <a:t>Aella</a:t>
            </a:r>
            <a:r>
              <a:rPr lang="en-US" sz="1400" dirty="0">
                <a:solidFill>
                  <a:schemeClr val="tx1"/>
                </a:solidFill>
              </a:rPr>
              <a:t> Credit uses Amazon </a:t>
            </a:r>
            <a:r>
              <a:rPr lang="en-US" sz="1400" dirty="0" err="1">
                <a:solidFill>
                  <a:schemeClr val="tx1"/>
                </a:solidFill>
              </a:rPr>
              <a:t>Rekognition</a:t>
            </a:r>
            <a:r>
              <a:rPr lang="en-US" sz="1400" dirty="0">
                <a:solidFill>
                  <a:schemeClr val="tx1"/>
                </a:solidFill>
              </a:rPr>
              <a:t> to </a:t>
            </a:r>
            <a:br>
              <a:rPr lang="en-US" sz="1400" dirty="0">
                <a:solidFill>
                  <a:schemeClr val="tx1"/>
                </a:solidFill>
              </a:rPr>
            </a:br>
            <a:r>
              <a:rPr lang="en-US" sz="1400" dirty="0">
                <a:solidFill>
                  <a:schemeClr val="tx1"/>
                </a:solidFill>
              </a:rPr>
              <a:t>analyze images to verify an individual’s identity in real-time without human intervention, allowing it to provide instant loans to eligible customers through its mobile app.</a:t>
            </a:r>
          </a:p>
        </p:txBody>
      </p:sp>
      <p:grpSp>
        <p:nvGrpSpPr>
          <p:cNvPr id="13" name="Group 12">
            <a:extLst>
              <a:ext uri="{FF2B5EF4-FFF2-40B4-BE49-F238E27FC236}">
                <a16:creationId xmlns:a16="http://schemas.microsoft.com/office/drawing/2014/main" id="{209C0C39-8238-4B2F-B6C4-86DA17D0ABC7}"/>
              </a:ext>
            </a:extLst>
          </p:cNvPr>
          <p:cNvGrpSpPr/>
          <p:nvPr/>
        </p:nvGrpSpPr>
        <p:grpSpPr>
          <a:xfrm>
            <a:off x="5499100" y="1190625"/>
            <a:ext cx="3644900" cy="2762250"/>
            <a:chOff x="5499100" y="1190625"/>
            <a:chExt cx="3644900" cy="2762250"/>
          </a:xfrm>
        </p:grpSpPr>
        <p:sp>
          <p:nvSpPr>
            <p:cNvPr id="14" name="Rectangle 13">
              <a:extLst>
                <a:ext uri="{FF2B5EF4-FFF2-40B4-BE49-F238E27FC236}">
                  <a16:creationId xmlns:a16="http://schemas.microsoft.com/office/drawing/2014/main" id="{1E07E1EE-367D-4DAE-938B-3FB6143DC3EA}"/>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15" name="Picture 2" descr="Image result for aela credit logo">
              <a:extLst>
                <a:ext uri="{FF2B5EF4-FFF2-40B4-BE49-F238E27FC236}">
                  <a16:creationId xmlns:a16="http://schemas.microsoft.com/office/drawing/2014/main" id="{AA515C09-8103-4542-9447-E13875D67323}"/>
                </a:ext>
              </a:extLst>
            </p:cNvPr>
            <p:cNvPicPr>
              <a:picLocks noChangeAspect="1" noChangeArrowheads="1"/>
            </p:cNvPicPr>
            <p:nvPr/>
          </p:nvPicPr>
          <p:blipFill>
            <a:blip r:embed="rId3">
              <a:biLevel thresh="50000"/>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175375" y="1539875"/>
              <a:ext cx="2063750" cy="20637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535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1"/>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95A7586-5B44-4F3C-8003-25F05621A35F}"/>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Getting into </a:t>
            </a:r>
            <a:br>
              <a:rPr lang="en-US" sz="2800" dirty="0">
                <a:solidFill>
                  <a:schemeClr val="accent2"/>
                </a:solidFill>
              </a:rPr>
            </a:br>
            <a:r>
              <a:rPr lang="en-US" sz="2800" dirty="0">
                <a:solidFill>
                  <a:schemeClr val="accent2"/>
                </a:solidFill>
              </a:rPr>
              <a:t>concerts faster</a:t>
            </a:r>
          </a:p>
        </p:txBody>
      </p:sp>
      <p:sp>
        <p:nvSpPr>
          <p:cNvPr id="12" name="Text Placeholder 3">
            <a:extLst>
              <a:ext uri="{FF2B5EF4-FFF2-40B4-BE49-F238E27FC236}">
                <a16:creationId xmlns:a16="http://schemas.microsoft.com/office/drawing/2014/main" id="{3527FB30-62D2-4665-AF4C-38BD7F12C608}"/>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K-STAR Group uses Amazon </a:t>
            </a:r>
            <a:r>
              <a:rPr lang="en-US" sz="1400" dirty="0" err="1">
                <a:solidFill>
                  <a:schemeClr val="tx1"/>
                </a:solidFill>
              </a:rPr>
              <a:t>Rekognition</a:t>
            </a:r>
            <a:r>
              <a:rPr lang="en-US" sz="1400" dirty="0">
                <a:solidFill>
                  <a:schemeClr val="tx1"/>
                </a:solidFill>
              </a:rPr>
              <a:t> to power Face Ticket, which helps concert attendees avoid long lines for tickets and entrance.</a:t>
            </a:r>
          </a:p>
        </p:txBody>
      </p:sp>
      <p:grpSp>
        <p:nvGrpSpPr>
          <p:cNvPr id="9" name="Group 8">
            <a:extLst>
              <a:ext uri="{FF2B5EF4-FFF2-40B4-BE49-F238E27FC236}">
                <a16:creationId xmlns:a16="http://schemas.microsoft.com/office/drawing/2014/main" id="{73C756AA-9554-46E7-B44A-81E945B837EA}"/>
              </a:ext>
            </a:extLst>
          </p:cNvPr>
          <p:cNvGrpSpPr/>
          <p:nvPr/>
        </p:nvGrpSpPr>
        <p:grpSpPr>
          <a:xfrm>
            <a:off x="5499100" y="1190625"/>
            <a:ext cx="3644900" cy="2762250"/>
            <a:chOff x="5499100" y="1190625"/>
            <a:chExt cx="3644900" cy="2762250"/>
          </a:xfrm>
        </p:grpSpPr>
        <p:sp>
          <p:nvSpPr>
            <p:cNvPr id="13" name="Rectangle 12">
              <a:extLst>
                <a:ext uri="{FF2B5EF4-FFF2-40B4-BE49-F238E27FC236}">
                  <a16:creationId xmlns:a16="http://schemas.microsoft.com/office/drawing/2014/main" id="{0442FD8F-6553-4475-8776-D68D0309AB00}"/>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3" name="Picture 2">
              <a:extLst>
                <a:ext uri="{FF2B5EF4-FFF2-40B4-BE49-F238E27FC236}">
                  <a16:creationId xmlns:a16="http://schemas.microsoft.com/office/drawing/2014/main" id="{C96DD3DD-DA05-4380-824F-09888F8EFF64}"/>
                </a:ext>
              </a:extLst>
            </p:cNvPr>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104162" y="1354362"/>
              <a:ext cx="2434777" cy="2434777"/>
            </a:xfrm>
            <a:prstGeom prst="rect">
              <a:avLst/>
            </a:prstGeom>
          </p:spPr>
        </p:pic>
      </p:grpSp>
    </p:spTree>
    <p:extLst>
      <p:ext uri="{BB962C8B-B14F-4D97-AF65-F5344CB8AC3E}">
        <p14:creationId xmlns:p14="http://schemas.microsoft.com/office/powerpoint/2010/main" val="254238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Machine learning on AWS is happening </a:t>
            </a:r>
            <a:br>
              <a:rPr lang="en-US" dirty="0"/>
            </a:br>
            <a:r>
              <a:rPr lang="en-US" dirty="0"/>
              <a:t>in companies of every size and industry</a:t>
            </a:r>
          </a:p>
        </p:txBody>
      </p:sp>
      <p:sp>
        <p:nvSpPr>
          <p:cNvPr id="5" name="Text Placeholder 4">
            <a:extLst>
              <a:ext uri="{FF2B5EF4-FFF2-40B4-BE49-F238E27FC236}">
                <a16:creationId xmlns:a16="http://schemas.microsoft.com/office/drawing/2014/main" id="{106F7DF8-8F74-439E-A694-937039C95BE3}"/>
              </a:ext>
            </a:extLst>
          </p:cNvPr>
          <p:cNvSpPr>
            <a:spLocks noGrp="1"/>
          </p:cNvSpPr>
          <p:nvPr>
            <p:ph type="body" sz="quarter" idx="10"/>
          </p:nvPr>
        </p:nvSpPr>
        <p:spPr>
          <a:xfrm>
            <a:off x="1382874" y="1333500"/>
            <a:ext cx="6378252" cy="3162300"/>
          </a:xfrm>
        </p:spPr>
        <p:txBody>
          <a:bodyPr/>
          <a:lstStyle/>
          <a:p>
            <a:pPr algn="ctr"/>
            <a:r>
              <a:rPr lang="en-US" sz="1100" noProof="0" dirty="0"/>
              <a:t>Tens of thousands customers have chosen AWS for their ML workloads | </a:t>
            </a:r>
            <a:br>
              <a:rPr lang="en-US" sz="1100" noProof="0" dirty="0"/>
            </a:br>
            <a:r>
              <a:rPr lang="en-US" sz="1100" noProof="0" dirty="0"/>
              <a:t>More than twice as many customers using ML than any other cloud provider</a:t>
            </a:r>
            <a:endParaRPr lang="en-US" sz="1100" dirty="0"/>
          </a:p>
        </p:txBody>
      </p:sp>
      <p:sp>
        <p:nvSpPr>
          <p:cNvPr id="3" name="Rectangle 2"/>
          <p:cNvSpPr/>
          <p:nvPr/>
        </p:nvSpPr>
        <p:spPr>
          <a:xfrm>
            <a:off x="2286000" y="2235747"/>
            <a:ext cx="4572000" cy="369332"/>
          </a:xfrm>
          <a:prstGeom prst="rect">
            <a:avLst/>
          </a:prstGeom>
        </p:spPr>
        <p:txBody>
          <a:bodyPr>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Regular" charset="0"/>
                <a:ea typeface="+mn-ea"/>
                <a:cs typeface="+mn-cs"/>
              </a:rPr>
              <a:t> </a:t>
            </a:r>
          </a:p>
        </p:txBody>
      </p:sp>
      <p:pic>
        <p:nvPicPr>
          <p:cNvPr id="317" name="Picture 4" descr="Wag!_Logo_Gree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40136" y="3523884"/>
            <a:ext cx="271646" cy="986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3427B2F-C5A6-4ED2-AA4B-E2E1F3E8ED28}"/>
              </a:ext>
            </a:extLst>
          </p:cNvPr>
          <p:cNvGrpSpPr/>
          <p:nvPr/>
        </p:nvGrpSpPr>
        <p:grpSpPr>
          <a:xfrm>
            <a:off x="174751" y="1831229"/>
            <a:ext cx="8742759" cy="2585807"/>
            <a:chOff x="174751" y="1631204"/>
            <a:chExt cx="8742759" cy="2585807"/>
          </a:xfrm>
        </p:grpSpPr>
        <p:grpSp>
          <p:nvGrpSpPr>
            <p:cNvPr id="897" name="Group 896">
              <a:extLst>
                <a:ext uri="{FF2B5EF4-FFF2-40B4-BE49-F238E27FC236}">
                  <a16:creationId xmlns:a16="http://schemas.microsoft.com/office/drawing/2014/main" id="{A54B037E-4204-7F4E-8480-7339B2792F8E}"/>
                </a:ext>
              </a:extLst>
            </p:cNvPr>
            <p:cNvGrpSpPr/>
            <p:nvPr/>
          </p:nvGrpSpPr>
          <p:grpSpPr>
            <a:xfrm>
              <a:off x="174751" y="1631204"/>
              <a:ext cx="8742759" cy="2409415"/>
              <a:chOff x="868686" y="2593810"/>
              <a:chExt cx="46629565" cy="12850632"/>
            </a:xfrm>
          </p:grpSpPr>
          <p:grpSp>
            <p:nvGrpSpPr>
              <p:cNvPr id="898" name="Group 897">
                <a:extLst>
                  <a:ext uri="{FF2B5EF4-FFF2-40B4-BE49-F238E27FC236}">
                    <a16:creationId xmlns:a16="http://schemas.microsoft.com/office/drawing/2014/main" id="{DE8E7FD6-52AB-4140-A6E3-A968AC8132D8}"/>
                  </a:ext>
                </a:extLst>
              </p:cNvPr>
              <p:cNvGrpSpPr/>
              <p:nvPr/>
            </p:nvGrpSpPr>
            <p:grpSpPr>
              <a:xfrm>
                <a:off x="959987" y="5539525"/>
                <a:ext cx="46519404" cy="980984"/>
                <a:chOff x="959987" y="6134168"/>
                <a:chExt cx="46519404" cy="980984"/>
              </a:xfrm>
            </p:grpSpPr>
            <p:pic>
              <p:nvPicPr>
                <p:cNvPr id="1186" name="Picture 1185">
                  <a:extLst>
                    <a:ext uri="{FF2B5EF4-FFF2-40B4-BE49-F238E27FC236}">
                      <a16:creationId xmlns:a16="http://schemas.microsoft.com/office/drawing/2014/main" id="{0680DDDC-270C-BA47-BA47-2549221F44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243267" y="6464542"/>
                  <a:ext cx="1214704" cy="320236"/>
                </a:xfrm>
                <a:prstGeom prst="rect">
                  <a:avLst/>
                </a:prstGeom>
              </p:spPr>
            </p:pic>
            <p:pic>
              <p:nvPicPr>
                <p:cNvPr id="1187" name="Picture 1186">
                  <a:extLst>
                    <a:ext uri="{FF2B5EF4-FFF2-40B4-BE49-F238E27FC236}">
                      <a16:creationId xmlns:a16="http://schemas.microsoft.com/office/drawing/2014/main" id="{D59097C8-5593-A248-AC75-1CECCB165AD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50687" y="6455348"/>
                  <a:ext cx="1370937" cy="338624"/>
                </a:xfrm>
                <a:prstGeom prst="rect">
                  <a:avLst/>
                </a:prstGeom>
              </p:spPr>
            </p:pic>
            <p:pic>
              <p:nvPicPr>
                <p:cNvPr id="1188" name="Picture 1187">
                  <a:extLst>
                    <a:ext uri="{FF2B5EF4-FFF2-40B4-BE49-F238E27FC236}">
                      <a16:creationId xmlns:a16="http://schemas.microsoft.com/office/drawing/2014/main" id="{3B27168E-AF0B-5E4C-BDA7-53B4C9B949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403075" y="6433864"/>
                  <a:ext cx="2307746" cy="381592"/>
                </a:xfrm>
                <a:prstGeom prst="rect">
                  <a:avLst/>
                </a:prstGeom>
              </p:spPr>
            </p:pic>
            <p:pic>
              <p:nvPicPr>
                <p:cNvPr id="1189" name="Picture 1188">
                  <a:extLst>
                    <a:ext uri="{FF2B5EF4-FFF2-40B4-BE49-F238E27FC236}">
                      <a16:creationId xmlns:a16="http://schemas.microsoft.com/office/drawing/2014/main" id="{32BB8FCA-E95F-C64C-B3D9-34F99CAE5AB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239480" y="6508701"/>
                  <a:ext cx="1310821" cy="231919"/>
                </a:xfrm>
                <a:prstGeom prst="rect">
                  <a:avLst/>
                </a:prstGeom>
              </p:spPr>
            </p:pic>
            <p:pic>
              <p:nvPicPr>
                <p:cNvPr id="1190" name="Picture 1189">
                  <a:extLst>
                    <a:ext uri="{FF2B5EF4-FFF2-40B4-BE49-F238E27FC236}">
                      <a16:creationId xmlns:a16="http://schemas.microsoft.com/office/drawing/2014/main" id="{D064F8FD-BCF3-6040-8F3F-5759E597588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400152" y="6308299"/>
                  <a:ext cx="1757569" cy="632723"/>
                </a:xfrm>
                <a:prstGeom prst="rect">
                  <a:avLst/>
                </a:prstGeom>
              </p:spPr>
            </p:pic>
            <p:pic>
              <p:nvPicPr>
                <p:cNvPr id="1191" name="Picture 1190">
                  <a:extLst>
                    <a:ext uri="{FF2B5EF4-FFF2-40B4-BE49-F238E27FC236}">
                      <a16:creationId xmlns:a16="http://schemas.microsoft.com/office/drawing/2014/main" id="{23E23958-0507-8840-88B3-1C2D8B1BD3B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9987" y="6501704"/>
                  <a:ext cx="1295153" cy="245913"/>
                </a:xfrm>
                <a:prstGeom prst="rect">
                  <a:avLst/>
                </a:prstGeom>
              </p:spPr>
            </p:pic>
            <p:pic>
              <p:nvPicPr>
                <p:cNvPr id="1192" name="Picture 1191">
                  <a:extLst>
                    <a:ext uri="{FF2B5EF4-FFF2-40B4-BE49-F238E27FC236}">
                      <a16:creationId xmlns:a16="http://schemas.microsoft.com/office/drawing/2014/main" id="{89DC3580-91DF-A646-80C6-9B0290CF666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8139" y="6183616"/>
                  <a:ext cx="882092" cy="882088"/>
                </a:xfrm>
                <a:prstGeom prst="rect">
                  <a:avLst/>
                </a:prstGeom>
              </p:spPr>
            </p:pic>
            <p:pic>
              <p:nvPicPr>
                <p:cNvPr id="1193" name="Picture 1192">
                  <a:extLst>
                    <a:ext uri="{FF2B5EF4-FFF2-40B4-BE49-F238E27FC236}">
                      <a16:creationId xmlns:a16="http://schemas.microsoft.com/office/drawing/2014/main" id="{9BBA5F40-D57E-104E-AA7A-88C092FE306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68074" y="6258592"/>
                  <a:ext cx="1587764" cy="732136"/>
                </a:xfrm>
                <a:prstGeom prst="rect">
                  <a:avLst/>
                </a:prstGeom>
              </p:spPr>
            </p:pic>
            <p:pic>
              <p:nvPicPr>
                <p:cNvPr id="1194" name="Picture 1193">
                  <a:extLst>
                    <a:ext uri="{FF2B5EF4-FFF2-40B4-BE49-F238E27FC236}">
                      <a16:creationId xmlns:a16="http://schemas.microsoft.com/office/drawing/2014/main" id="{80F0154B-EA0B-5F49-93A2-73F92BEBEC6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236864" y="6486299"/>
                  <a:ext cx="1438244" cy="276722"/>
                </a:xfrm>
                <a:prstGeom prst="rect">
                  <a:avLst/>
                </a:prstGeom>
              </p:spPr>
            </p:pic>
            <p:pic>
              <p:nvPicPr>
                <p:cNvPr id="1195" name="Picture 1194">
                  <a:extLst>
                    <a:ext uri="{FF2B5EF4-FFF2-40B4-BE49-F238E27FC236}">
                      <a16:creationId xmlns:a16="http://schemas.microsoft.com/office/drawing/2014/main" id="{F2462457-AC5A-4F40-A5AA-6313C93A985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648804" y="6216695"/>
                  <a:ext cx="1336369" cy="815930"/>
                </a:xfrm>
                <a:prstGeom prst="rect">
                  <a:avLst/>
                </a:prstGeom>
              </p:spPr>
            </p:pic>
            <p:pic>
              <p:nvPicPr>
                <p:cNvPr id="1196" name="Picture 1195">
                  <a:extLst>
                    <a:ext uri="{FF2B5EF4-FFF2-40B4-BE49-F238E27FC236}">
                      <a16:creationId xmlns:a16="http://schemas.microsoft.com/office/drawing/2014/main" id="{805F9E5E-8E08-634C-9A39-B282750722A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3158443" y="6475520"/>
                  <a:ext cx="1554976" cy="298281"/>
                </a:xfrm>
                <a:prstGeom prst="rect">
                  <a:avLst/>
                </a:prstGeom>
              </p:spPr>
            </p:pic>
            <p:pic>
              <p:nvPicPr>
                <p:cNvPr id="1197" name="Picture 1196">
                  <a:extLst>
                    <a:ext uri="{FF2B5EF4-FFF2-40B4-BE49-F238E27FC236}">
                      <a16:creationId xmlns:a16="http://schemas.microsoft.com/office/drawing/2014/main" id="{4CAB5E27-43EA-3B42-A5DB-2D50590D3A82}"/>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150937" y="6485683"/>
                  <a:ext cx="1559172" cy="277954"/>
                </a:xfrm>
                <a:prstGeom prst="rect">
                  <a:avLst/>
                </a:prstGeom>
              </p:spPr>
            </p:pic>
            <p:pic>
              <p:nvPicPr>
                <p:cNvPr id="1198" name="Picture 1197">
                  <a:extLst>
                    <a:ext uri="{FF2B5EF4-FFF2-40B4-BE49-F238E27FC236}">
                      <a16:creationId xmlns:a16="http://schemas.microsoft.com/office/drawing/2014/main" id="{E29F6102-94D0-2940-9E0F-C8993FEE189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450109" y="6387473"/>
                  <a:ext cx="1120958" cy="474375"/>
                </a:xfrm>
                <a:prstGeom prst="rect">
                  <a:avLst/>
                </a:prstGeom>
              </p:spPr>
            </p:pic>
            <p:pic>
              <p:nvPicPr>
                <p:cNvPr id="1199" name="Picture 1198">
                  <a:extLst>
                    <a:ext uri="{FF2B5EF4-FFF2-40B4-BE49-F238E27FC236}">
                      <a16:creationId xmlns:a16="http://schemas.microsoft.com/office/drawing/2014/main" id="{BBF3A313-A75A-0948-BE28-D33FF4B557C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403787" y="6392334"/>
                  <a:ext cx="1353356" cy="464653"/>
                </a:xfrm>
                <a:prstGeom prst="rect">
                  <a:avLst/>
                </a:prstGeom>
              </p:spPr>
            </p:pic>
            <p:pic>
              <p:nvPicPr>
                <p:cNvPr id="1200" name="Picture 1199">
                  <a:extLst>
                    <a:ext uri="{FF2B5EF4-FFF2-40B4-BE49-F238E27FC236}">
                      <a16:creationId xmlns:a16="http://schemas.microsoft.com/office/drawing/2014/main" id="{BF681D5B-C839-1746-AEFC-022850AE9889}"/>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5406379" y="6335301"/>
                  <a:ext cx="2073012" cy="578719"/>
                </a:xfrm>
                <a:prstGeom prst="rect">
                  <a:avLst/>
                </a:prstGeom>
              </p:spPr>
            </p:pic>
            <p:pic>
              <p:nvPicPr>
                <p:cNvPr id="1201" name="Picture 1200">
                  <a:extLst>
                    <a:ext uri="{FF2B5EF4-FFF2-40B4-BE49-F238E27FC236}">
                      <a16:creationId xmlns:a16="http://schemas.microsoft.com/office/drawing/2014/main" id="{A7ED8D5E-CAEE-9246-AD4E-BBEE6E583CB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8937984" y="6368053"/>
                  <a:ext cx="1550175" cy="513214"/>
                </a:xfrm>
                <a:prstGeom prst="rect">
                  <a:avLst/>
                </a:prstGeom>
              </p:spPr>
            </p:pic>
            <p:pic>
              <p:nvPicPr>
                <p:cNvPr id="1202" name="Picture 1201">
                  <a:extLst>
                    <a:ext uri="{FF2B5EF4-FFF2-40B4-BE49-F238E27FC236}">
                      <a16:creationId xmlns:a16="http://schemas.microsoft.com/office/drawing/2014/main" id="{785E5059-7217-8248-96E7-72548AEBE8F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1253197" y="6451636"/>
                  <a:ext cx="1453989" cy="346048"/>
                </a:xfrm>
                <a:prstGeom prst="rect">
                  <a:avLst/>
                </a:prstGeom>
              </p:spPr>
            </p:pic>
            <p:pic>
              <p:nvPicPr>
                <p:cNvPr id="1203" name="Picture 1202">
                  <a:extLst>
                    <a:ext uri="{FF2B5EF4-FFF2-40B4-BE49-F238E27FC236}">
                      <a16:creationId xmlns:a16="http://schemas.microsoft.com/office/drawing/2014/main" id="{2C966C5E-38EA-984A-A43A-6BFB582A49B1}"/>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1181125" y="6403041"/>
                  <a:ext cx="1284352" cy="443239"/>
                </a:xfrm>
                <a:prstGeom prst="rect">
                  <a:avLst/>
                </a:prstGeom>
              </p:spPr>
            </p:pic>
            <p:pic>
              <p:nvPicPr>
                <p:cNvPr id="1204" name="Picture 1203">
                  <a:extLst>
                    <a:ext uri="{FF2B5EF4-FFF2-40B4-BE49-F238E27FC236}">
                      <a16:creationId xmlns:a16="http://schemas.microsoft.com/office/drawing/2014/main" id="{83990A8B-91BA-744E-B4A8-51AF4199A852}"/>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7264033" y="6134168"/>
                  <a:ext cx="980985" cy="980984"/>
                </a:xfrm>
                <a:prstGeom prst="rect">
                  <a:avLst/>
                </a:prstGeom>
              </p:spPr>
            </p:pic>
            <p:pic>
              <p:nvPicPr>
                <p:cNvPr id="1205" name="Picture 1204">
                  <a:extLst>
                    <a:ext uri="{FF2B5EF4-FFF2-40B4-BE49-F238E27FC236}">
                      <a16:creationId xmlns:a16="http://schemas.microsoft.com/office/drawing/2014/main" id="{299452E4-18E5-A543-B6C6-E4589FE87F1A}"/>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7914590" y="6461647"/>
                  <a:ext cx="1433096" cy="326027"/>
                </a:xfrm>
                <a:prstGeom prst="rect">
                  <a:avLst/>
                </a:prstGeom>
              </p:spPr>
            </p:pic>
            <p:pic>
              <p:nvPicPr>
                <p:cNvPr id="1206" name="Picture 1205">
                  <a:extLst>
                    <a:ext uri="{FF2B5EF4-FFF2-40B4-BE49-F238E27FC236}">
                      <a16:creationId xmlns:a16="http://schemas.microsoft.com/office/drawing/2014/main" id="{FE714322-70DD-F946-AECD-263A3461D54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0040652" y="6447793"/>
                  <a:ext cx="1437402" cy="353734"/>
                </a:xfrm>
                <a:prstGeom prst="rect">
                  <a:avLst/>
                </a:prstGeom>
              </p:spPr>
            </p:pic>
            <p:pic>
              <p:nvPicPr>
                <p:cNvPr id="1207" name="Picture 1206">
                  <a:extLst>
                    <a:ext uri="{FF2B5EF4-FFF2-40B4-BE49-F238E27FC236}">
                      <a16:creationId xmlns:a16="http://schemas.microsoft.com/office/drawing/2014/main" id="{C8089CC0-09A5-A844-B106-0E25180FA38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2171020" y="6506710"/>
                  <a:ext cx="1375494" cy="235900"/>
                </a:xfrm>
                <a:prstGeom prst="rect">
                  <a:avLst/>
                </a:prstGeom>
              </p:spPr>
            </p:pic>
          </p:grpSp>
          <p:grpSp>
            <p:nvGrpSpPr>
              <p:cNvPr id="899" name="Group 898">
                <a:extLst>
                  <a:ext uri="{FF2B5EF4-FFF2-40B4-BE49-F238E27FC236}">
                    <a16:creationId xmlns:a16="http://schemas.microsoft.com/office/drawing/2014/main" id="{F78D365E-9996-2E4F-8262-8765F74A5924}"/>
                  </a:ext>
                </a:extLst>
              </p:cNvPr>
              <p:cNvGrpSpPr/>
              <p:nvPr/>
            </p:nvGrpSpPr>
            <p:grpSpPr>
              <a:xfrm>
                <a:off x="917568" y="6432739"/>
                <a:ext cx="46550885" cy="889369"/>
                <a:chOff x="917568" y="7483047"/>
                <a:chExt cx="46550885" cy="889369"/>
              </a:xfrm>
            </p:grpSpPr>
            <p:pic>
              <p:nvPicPr>
                <p:cNvPr id="1164" name="Picture 1163">
                  <a:extLst>
                    <a:ext uri="{FF2B5EF4-FFF2-40B4-BE49-F238E27FC236}">
                      <a16:creationId xmlns:a16="http://schemas.microsoft.com/office/drawing/2014/main" id="{BAB720BE-8A72-0F42-BA5F-594366AE6C8A}"/>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5503339" y="7776826"/>
                  <a:ext cx="1281316" cy="208851"/>
                </a:xfrm>
                <a:prstGeom prst="rect">
                  <a:avLst/>
                </a:prstGeom>
              </p:spPr>
            </p:pic>
            <p:pic>
              <p:nvPicPr>
                <p:cNvPr id="1165" name="Picture 1164">
                  <a:extLst>
                    <a:ext uri="{FF2B5EF4-FFF2-40B4-BE49-F238E27FC236}">
                      <a16:creationId xmlns:a16="http://schemas.microsoft.com/office/drawing/2014/main" id="{E2BFFF88-8B09-1949-85FF-C9D77F591548}"/>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5648613" y="7636472"/>
                  <a:ext cx="1625252" cy="489559"/>
                </a:xfrm>
                <a:prstGeom prst="rect">
                  <a:avLst/>
                </a:prstGeom>
              </p:spPr>
            </p:pic>
            <p:pic>
              <p:nvPicPr>
                <p:cNvPr id="1166" name="Picture 1165">
                  <a:extLst>
                    <a:ext uri="{FF2B5EF4-FFF2-40B4-BE49-F238E27FC236}">
                      <a16:creationId xmlns:a16="http://schemas.microsoft.com/office/drawing/2014/main" id="{FAE9D528-199E-2F48-BAC7-D25E843B15F0}"/>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0309541" y="7598983"/>
                  <a:ext cx="1475300" cy="564536"/>
                </a:xfrm>
                <a:prstGeom prst="rect">
                  <a:avLst/>
                </a:prstGeom>
              </p:spPr>
            </p:pic>
            <p:pic>
              <p:nvPicPr>
                <p:cNvPr id="1167" name="Picture 1166">
                  <a:extLst>
                    <a:ext uri="{FF2B5EF4-FFF2-40B4-BE49-F238E27FC236}">
                      <a16:creationId xmlns:a16="http://schemas.microsoft.com/office/drawing/2014/main" id="{07A62F9D-705E-9C4B-AE37-4B097FF70551}"/>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018603" y="7646395"/>
                  <a:ext cx="1490732" cy="469713"/>
                </a:xfrm>
                <a:prstGeom prst="rect">
                  <a:avLst/>
                </a:prstGeom>
              </p:spPr>
            </p:pic>
            <p:pic>
              <p:nvPicPr>
                <p:cNvPr id="1168" name="Picture 1167">
                  <a:extLst>
                    <a:ext uri="{FF2B5EF4-FFF2-40B4-BE49-F238E27FC236}">
                      <a16:creationId xmlns:a16="http://schemas.microsoft.com/office/drawing/2014/main" id="{246D0A4A-E00D-B646-AA7E-79AEC4682932}"/>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3416462" y="7637686"/>
                  <a:ext cx="1487413" cy="487130"/>
                </a:xfrm>
                <a:prstGeom prst="rect">
                  <a:avLst/>
                </a:prstGeom>
              </p:spPr>
            </p:pic>
            <p:pic>
              <p:nvPicPr>
                <p:cNvPr id="1169" name="Picture 1168">
                  <a:extLst>
                    <a:ext uri="{FF2B5EF4-FFF2-40B4-BE49-F238E27FC236}">
                      <a16:creationId xmlns:a16="http://schemas.microsoft.com/office/drawing/2014/main" id="{F71D9AA6-D657-4F4C-BEFD-F1694AAB9E2B}"/>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17568" y="7862060"/>
                  <a:ext cx="1697040" cy="402161"/>
                </a:xfrm>
                <a:prstGeom prst="rect">
                  <a:avLst/>
                </a:prstGeom>
              </p:spPr>
            </p:pic>
            <p:pic>
              <p:nvPicPr>
                <p:cNvPr id="1170" name="Picture 1169">
                  <a:extLst>
                    <a:ext uri="{FF2B5EF4-FFF2-40B4-BE49-F238E27FC236}">
                      <a16:creationId xmlns:a16="http://schemas.microsoft.com/office/drawing/2014/main" id="{42BADC7A-86BB-EC46-98A7-795A9E7B6203}"/>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6355432" y="7633927"/>
                  <a:ext cx="1113021" cy="738489"/>
                </a:xfrm>
                <a:prstGeom prst="rect">
                  <a:avLst/>
                </a:prstGeom>
              </p:spPr>
            </p:pic>
            <p:pic>
              <p:nvPicPr>
                <p:cNvPr id="1171" name="Picture 1170">
                  <a:extLst>
                    <a:ext uri="{FF2B5EF4-FFF2-40B4-BE49-F238E27FC236}">
                      <a16:creationId xmlns:a16="http://schemas.microsoft.com/office/drawing/2014/main" id="{AA3D3C7F-0544-BE4C-B893-0A35D6273604}"/>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43538644" y="7681316"/>
                  <a:ext cx="2072042" cy="399870"/>
                </a:xfrm>
                <a:prstGeom prst="rect">
                  <a:avLst/>
                </a:prstGeom>
              </p:spPr>
            </p:pic>
            <p:pic>
              <p:nvPicPr>
                <p:cNvPr id="1172" name="Picture 1171">
                  <a:extLst>
                    <a:ext uri="{FF2B5EF4-FFF2-40B4-BE49-F238E27FC236}">
                      <a16:creationId xmlns:a16="http://schemas.microsoft.com/office/drawing/2014/main" id="{354ACF95-FF3A-5B47-8CC4-2BF9F0DA52BC}"/>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23433473" y="7533404"/>
                  <a:ext cx="1325128" cy="695694"/>
                </a:xfrm>
                <a:prstGeom prst="rect">
                  <a:avLst/>
                </a:prstGeom>
              </p:spPr>
            </p:pic>
            <p:pic>
              <p:nvPicPr>
                <p:cNvPr id="1173" name="Picture 1172">
                  <a:extLst>
                    <a:ext uri="{FF2B5EF4-FFF2-40B4-BE49-F238E27FC236}">
                      <a16:creationId xmlns:a16="http://schemas.microsoft.com/office/drawing/2014/main" id="{DC982049-D106-B147-A5F3-D73A21A1882A}"/>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41433168" y="7765253"/>
                  <a:ext cx="1360738" cy="231996"/>
                </a:xfrm>
                <a:prstGeom prst="rect">
                  <a:avLst/>
                </a:prstGeom>
              </p:spPr>
            </p:pic>
            <p:pic>
              <p:nvPicPr>
                <p:cNvPr id="1174" name="Picture 1173">
                  <a:extLst>
                    <a:ext uri="{FF2B5EF4-FFF2-40B4-BE49-F238E27FC236}">
                      <a16:creationId xmlns:a16="http://schemas.microsoft.com/office/drawing/2014/main" id="{5376BEBB-C90D-8E46-A4BB-93274E0DC305}"/>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4467904" y="7669832"/>
                  <a:ext cx="1640112" cy="422838"/>
                </a:xfrm>
                <a:prstGeom prst="rect">
                  <a:avLst/>
                </a:prstGeom>
              </p:spPr>
            </p:pic>
            <p:pic>
              <p:nvPicPr>
                <p:cNvPr id="1175" name="Picture 1174">
                  <a:extLst>
                    <a:ext uri="{FF2B5EF4-FFF2-40B4-BE49-F238E27FC236}">
                      <a16:creationId xmlns:a16="http://schemas.microsoft.com/office/drawing/2014/main" id="{EDF0CE2B-454A-BB44-A902-D134203D9DBF}"/>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35412197" y="7719368"/>
                  <a:ext cx="1117004" cy="323767"/>
                </a:xfrm>
                <a:prstGeom prst="rect">
                  <a:avLst/>
                </a:prstGeom>
              </p:spPr>
            </p:pic>
            <p:pic>
              <p:nvPicPr>
                <p:cNvPr id="1176" name="Picture 1175">
                  <a:extLst>
                    <a:ext uri="{FF2B5EF4-FFF2-40B4-BE49-F238E27FC236}">
                      <a16:creationId xmlns:a16="http://schemas.microsoft.com/office/drawing/2014/main" id="{710F76B9-DCAF-E347-AEAF-4191D4939BF1}"/>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7273939" y="7711849"/>
                  <a:ext cx="1468141" cy="338805"/>
                </a:xfrm>
                <a:prstGeom prst="rect">
                  <a:avLst/>
                </a:prstGeom>
              </p:spPr>
            </p:pic>
            <p:pic>
              <p:nvPicPr>
                <p:cNvPr id="1177" name="Picture 1176">
                  <a:extLst>
                    <a:ext uri="{FF2B5EF4-FFF2-40B4-BE49-F238E27FC236}">
                      <a16:creationId xmlns:a16="http://schemas.microsoft.com/office/drawing/2014/main" id="{99E870C9-2513-C045-A894-A1561DA6F32F}"/>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7529393" y="7720387"/>
                  <a:ext cx="1366745" cy="321728"/>
                </a:xfrm>
                <a:prstGeom prst="rect">
                  <a:avLst/>
                </a:prstGeom>
              </p:spPr>
            </p:pic>
            <p:pic>
              <p:nvPicPr>
                <p:cNvPr id="1178" name="Picture 1177">
                  <a:extLst>
                    <a:ext uri="{FF2B5EF4-FFF2-40B4-BE49-F238E27FC236}">
                      <a16:creationId xmlns:a16="http://schemas.microsoft.com/office/drawing/2014/main" id="{5C843C71-FB22-BA45-B11C-7D241094AADD}"/>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9640876" y="7645012"/>
                  <a:ext cx="1366745" cy="472478"/>
                </a:xfrm>
                <a:prstGeom prst="rect">
                  <a:avLst/>
                </a:prstGeom>
              </p:spPr>
            </p:pic>
            <p:pic>
              <p:nvPicPr>
                <p:cNvPr id="1179" name="Picture 1178">
                  <a:extLst>
                    <a:ext uri="{FF2B5EF4-FFF2-40B4-BE49-F238E27FC236}">
                      <a16:creationId xmlns:a16="http://schemas.microsoft.com/office/drawing/2014/main" id="{FBF569A9-7636-A74B-A324-7DC89C5202F3}"/>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31752359" y="7694204"/>
                  <a:ext cx="979761" cy="374095"/>
                </a:xfrm>
                <a:prstGeom prst="rect">
                  <a:avLst/>
                </a:prstGeom>
              </p:spPr>
            </p:pic>
            <p:pic>
              <p:nvPicPr>
                <p:cNvPr id="1180" name="Picture 1179">
                  <a:extLst>
                    <a:ext uri="{FF2B5EF4-FFF2-40B4-BE49-F238E27FC236}">
                      <a16:creationId xmlns:a16="http://schemas.microsoft.com/office/drawing/2014/main" id="{BD99D0C2-08C4-4E47-8879-D219BAB132C7}"/>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33476858" y="7812407"/>
                  <a:ext cx="1190601" cy="137688"/>
                </a:xfrm>
                <a:prstGeom prst="rect">
                  <a:avLst/>
                </a:prstGeom>
              </p:spPr>
            </p:pic>
            <p:pic>
              <p:nvPicPr>
                <p:cNvPr id="1181" name="Picture 1180">
                  <a:extLst>
                    <a:ext uri="{FF2B5EF4-FFF2-40B4-BE49-F238E27FC236}">
                      <a16:creationId xmlns:a16="http://schemas.microsoft.com/office/drawing/2014/main" id="{89E43D0F-7583-FD4F-890A-48329001F370}"/>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19043215" y="7699947"/>
                  <a:ext cx="1510876" cy="362608"/>
                </a:xfrm>
                <a:prstGeom prst="rect">
                  <a:avLst/>
                </a:prstGeom>
              </p:spPr>
            </p:pic>
            <p:pic>
              <p:nvPicPr>
                <p:cNvPr id="1182" name="Picture 1181">
                  <a:extLst>
                    <a:ext uri="{FF2B5EF4-FFF2-40B4-BE49-F238E27FC236}">
                      <a16:creationId xmlns:a16="http://schemas.microsoft.com/office/drawing/2014/main" id="{B84F1638-3C01-914E-84B4-23E6234882D6}"/>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21298829" y="7690140"/>
                  <a:ext cx="1389906" cy="382222"/>
                </a:xfrm>
                <a:prstGeom prst="rect">
                  <a:avLst/>
                </a:prstGeom>
              </p:spPr>
            </p:pic>
            <p:pic>
              <p:nvPicPr>
                <p:cNvPr id="1183" name="Picture 1182">
                  <a:extLst>
                    <a:ext uri="{FF2B5EF4-FFF2-40B4-BE49-F238E27FC236}">
                      <a16:creationId xmlns:a16="http://schemas.microsoft.com/office/drawing/2014/main" id="{FF5DC274-91D7-D946-BCE6-A80C26B867F3}"/>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39486818" y="7714227"/>
                  <a:ext cx="1201612" cy="334049"/>
                </a:xfrm>
                <a:prstGeom prst="rect">
                  <a:avLst/>
                </a:prstGeom>
              </p:spPr>
            </p:pic>
            <p:pic>
              <p:nvPicPr>
                <p:cNvPr id="1184" name="Picture 1183">
                  <a:extLst>
                    <a:ext uri="{FF2B5EF4-FFF2-40B4-BE49-F238E27FC236}">
                      <a16:creationId xmlns:a16="http://schemas.microsoft.com/office/drawing/2014/main" id="{9FDB146C-F8F3-6E43-A4E5-27A270C59258}"/>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16852754" y="7757281"/>
                  <a:ext cx="1445723" cy="247940"/>
                </a:xfrm>
                <a:prstGeom prst="rect">
                  <a:avLst/>
                </a:prstGeom>
              </p:spPr>
            </p:pic>
            <p:pic>
              <p:nvPicPr>
                <p:cNvPr id="1185" name="Picture 1184">
                  <a:extLst>
                    <a:ext uri="{FF2B5EF4-FFF2-40B4-BE49-F238E27FC236}">
                      <a16:creationId xmlns:a16="http://schemas.microsoft.com/office/drawing/2014/main" id="{F29DA630-E326-5042-A894-FD193CB0D1C9}"/>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12695851" y="7483047"/>
                  <a:ext cx="1027315" cy="796408"/>
                </a:xfrm>
                <a:prstGeom prst="rect">
                  <a:avLst/>
                </a:prstGeom>
              </p:spPr>
            </p:pic>
          </p:grpSp>
          <p:grpSp>
            <p:nvGrpSpPr>
              <p:cNvPr id="900" name="Group 899">
                <a:extLst>
                  <a:ext uri="{FF2B5EF4-FFF2-40B4-BE49-F238E27FC236}">
                    <a16:creationId xmlns:a16="http://schemas.microsoft.com/office/drawing/2014/main" id="{98B112A3-6FAF-D94E-AFD0-BC1706DF2497}"/>
                  </a:ext>
                </a:extLst>
              </p:cNvPr>
              <p:cNvGrpSpPr/>
              <p:nvPr/>
            </p:nvGrpSpPr>
            <p:grpSpPr>
              <a:xfrm>
                <a:off x="868686" y="4470172"/>
                <a:ext cx="46601477" cy="906944"/>
                <a:chOff x="868686" y="5155972"/>
                <a:chExt cx="46601477" cy="906944"/>
              </a:xfrm>
            </p:grpSpPr>
            <p:pic>
              <p:nvPicPr>
                <p:cNvPr id="1141" name="Picture 1140">
                  <a:extLst>
                    <a:ext uri="{FF2B5EF4-FFF2-40B4-BE49-F238E27FC236}">
                      <a16:creationId xmlns:a16="http://schemas.microsoft.com/office/drawing/2014/main" id="{C1298550-6569-C042-97E8-4285712FC231}"/>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22506732" y="5155972"/>
                  <a:ext cx="1019230" cy="906944"/>
                </a:xfrm>
                <a:prstGeom prst="rect">
                  <a:avLst/>
                </a:prstGeom>
              </p:spPr>
            </p:pic>
            <p:pic>
              <p:nvPicPr>
                <p:cNvPr id="1142" name="Picture 1141">
                  <a:extLst>
                    <a:ext uri="{FF2B5EF4-FFF2-40B4-BE49-F238E27FC236}">
                      <a16:creationId xmlns:a16="http://schemas.microsoft.com/office/drawing/2014/main" id="{FDF0E0A4-8A5B-2848-A22B-6DAB2F9C2189}"/>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18460770" y="5165058"/>
                  <a:ext cx="956557" cy="888773"/>
                </a:xfrm>
                <a:prstGeom prst="rect">
                  <a:avLst/>
                </a:prstGeom>
              </p:spPr>
            </p:pic>
            <p:pic>
              <p:nvPicPr>
                <p:cNvPr id="1143" name="Picture 1142">
                  <a:extLst>
                    <a:ext uri="{FF2B5EF4-FFF2-40B4-BE49-F238E27FC236}">
                      <a16:creationId xmlns:a16="http://schemas.microsoft.com/office/drawing/2014/main" id="{2385DC9E-D012-A640-8F01-DF64B6FCB3D7}"/>
                    </a:ext>
                  </a:extLst>
                </p:cNvPr>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14273929" y="5358175"/>
                  <a:ext cx="1437402" cy="502538"/>
                </a:xfrm>
                <a:prstGeom prst="rect">
                  <a:avLst/>
                </a:prstGeom>
              </p:spPr>
            </p:pic>
            <p:pic>
              <p:nvPicPr>
                <p:cNvPr id="1144" name="Picture 1143">
                  <a:extLst>
                    <a:ext uri="{FF2B5EF4-FFF2-40B4-BE49-F238E27FC236}">
                      <a16:creationId xmlns:a16="http://schemas.microsoft.com/office/drawing/2014/main" id="{BCC78A74-9002-7142-99BC-75A93A3E8CB0}"/>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585413" y="5257645"/>
                  <a:ext cx="1599084" cy="703598"/>
                </a:xfrm>
                <a:prstGeom prst="rect">
                  <a:avLst/>
                </a:prstGeom>
              </p:spPr>
            </p:pic>
            <p:pic>
              <p:nvPicPr>
                <p:cNvPr id="1145" name="Picture 1144">
                  <a:extLst>
                    <a:ext uri="{FF2B5EF4-FFF2-40B4-BE49-F238E27FC236}">
                      <a16:creationId xmlns:a16="http://schemas.microsoft.com/office/drawing/2014/main" id="{11A03A1A-19B9-A34E-AA3D-64DDB0FBE4B2}"/>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9949004" y="5388079"/>
                  <a:ext cx="1587141" cy="442731"/>
                </a:xfrm>
                <a:prstGeom prst="rect">
                  <a:avLst/>
                </a:prstGeom>
              </p:spPr>
            </p:pic>
            <p:pic>
              <p:nvPicPr>
                <p:cNvPr id="1146" name="Picture 1145">
                  <a:extLst>
                    <a:ext uri="{FF2B5EF4-FFF2-40B4-BE49-F238E27FC236}">
                      <a16:creationId xmlns:a16="http://schemas.microsoft.com/office/drawing/2014/main" id="{F64E573B-B5F6-4B40-910E-FE8EBAD06CED}"/>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5395796" y="5346345"/>
                  <a:ext cx="1349815" cy="526198"/>
                </a:xfrm>
                <a:prstGeom prst="rect">
                  <a:avLst/>
                </a:prstGeom>
              </p:spPr>
            </p:pic>
            <p:pic>
              <p:nvPicPr>
                <p:cNvPr id="1147" name="Picture 1146">
                  <a:extLst>
                    <a:ext uri="{FF2B5EF4-FFF2-40B4-BE49-F238E27FC236}">
                      <a16:creationId xmlns:a16="http://schemas.microsoft.com/office/drawing/2014/main" id="{4469CB36-655D-D542-9F50-FC5C1D8FBA75}"/>
                    </a:ext>
                  </a:extLst>
                </p:cNvPr>
                <p:cNvPicPr>
                  <a:picLocks noChangeAspect="1"/>
                </p:cNvPicPr>
                <p:nvPr/>
              </p:nvPicPr>
              <p:blipFill>
                <a:blip r:embed="rId54" cstate="email">
                  <a:extLst>
                    <a:ext uri="{28A0092B-C50C-407E-A947-70E740481C1C}">
                      <a14:useLocalDpi xmlns:a14="http://schemas.microsoft.com/office/drawing/2010/main"/>
                    </a:ext>
                  </a:extLst>
                </a:blip>
                <a:stretch>
                  <a:fillRect/>
                </a:stretch>
              </p:blipFill>
              <p:spPr>
                <a:xfrm>
                  <a:off x="3168459" y="5432577"/>
                  <a:ext cx="1294257" cy="353734"/>
                </a:xfrm>
                <a:prstGeom prst="rect">
                  <a:avLst/>
                </a:prstGeom>
              </p:spPr>
            </p:pic>
            <p:pic>
              <p:nvPicPr>
                <p:cNvPr id="1148" name="Picture 1147">
                  <a:extLst>
                    <a:ext uri="{FF2B5EF4-FFF2-40B4-BE49-F238E27FC236}">
                      <a16:creationId xmlns:a16="http://schemas.microsoft.com/office/drawing/2014/main" id="{6AA0E19E-ABD0-CC40-8FC8-01EDD85FB219}"/>
                    </a:ext>
                  </a:extLst>
                </p:cNvPr>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868686" y="5432577"/>
                  <a:ext cx="1414951" cy="353734"/>
                </a:xfrm>
                <a:prstGeom prst="rect">
                  <a:avLst/>
                </a:prstGeom>
              </p:spPr>
            </p:pic>
            <p:pic>
              <p:nvPicPr>
                <p:cNvPr id="1149" name="Picture 1148">
                  <a:extLst>
                    <a:ext uri="{FF2B5EF4-FFF2-40B4-BE49-F238E27FC236}">
                      <a16:creationId xmlns:a16="http://schemas.microsoft.com/office/drawing/2014/main" id="{2DC8E32F-F860-A541-8380-34F6EC055F4A}"/>
                    </a:ext>
                  </a:extLst>
                </p:cNvPr>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37838282" y="5260861"/>
                  <a:ext cx="1261954" cy="697167"/>
                </a:xfrm>
                <a:prstGeom prst="rect">
                  <a:avLst/>
                </a:prstGeom>
              </p:spPr>
            </p:pic>
            <p:pic>
              <p:nvPicPr>
                <p:cNvPr id="1150" name="Picture 1149">
                  <a:extLst>
                    <a:ext uri="{FF2B5EF4-FFF2-40B4-BE49-F238E27FC236}">
                      <a16:creationId xmlns:a16="http://schemas.microsoft.com/office/drawing/2014/main" id="{6A69A6D4-5AFF-2748-8579-813BFE124784}"/>
                    </a:ext>
                  </a:extLst>
                </p:cNvPr>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43934860" y="5483729"/>
                  <a:ext cx="1261954" cy="251430"/>
                </a:xfrm>
                <a:prstGeom prst="rect">
                  <a:avLst/>
                </a:prstGeom>
              </p:spPr>
            </p:pic>
            <p:pic>
              <p:nvPicPr>
                <p:cNvPr id="1151" name="Picture 1150">
                  <a:extLst>
                    <a:ext uri="{FF2B5EF4-FFF2-40B4-BE49-F238E27FC236}">
                      <a16:creationId xmlns:a16="http://schemas.microsoft.com/office/drawing/2014/main" id="{3E659AA9-9703-B045-8C40-D9688E87EAF0}"/>
                    </a:ext>
                  </a:extLst>
                </p:cNvPr>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39864743" y="5469785"/>
                  <a:ext cx="1675885" cy="279318"/>
                </a:xfrm>
                <a:prstGeom prst="rect">
                  <a:avLst/>
                </a:prstGeom>
              </p:spPr>
            </p:pic>
            <p:pic>
              <p:nvPicPr>
                <p:cNvPr id="1152" name="Picture 1151">
                  <a:extLst>
                    <a:ext uri="{FF2B5EF4-FFF2-40B4-BE49-F238E27FC236}">
                      <a16:creationId xmlns:a16="http://schemas.microsoft.com/office/drawing/2014/main" id="{6BC5DBBC-0AB5-8C4C-8F06-74D5AB5EE005}"/>
                    </a:ext>
                  </a:extLst>
                </p:cNvPr>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42305135" y="5178637"/>
                  <a:ext cx="865218" cy="861614"/>
                </a:xfrm>
                <a:prstGeom prst="rect">
                  <a:avLst/>
                </a:prstGeom>
              </p:spPr>
            </p:pic>
            <p:pic>
              <p:nvPicPr>
                <p:cNvPr id="1153" name="Picture 1152">
                  <a:extLst>
                    <a:ext uri="{FF2B5EF4-FFF2-40B4-BE49-F238E27FC236}">
                      <a16:creationId xmlns:a16="http://schemas.microsoft.com/office/drawing/2014/main" id="{638EABB3-86EC-774D-AD0F-FED628A5C537}"/>
                    </a:ext>
                  </a:extLst>
                </p:cNvPr>
                <p:cNvPicPr>
                  <a:picLocks noChangeAspect="1"/>
                </p:cNvPicPr>
                <p:nvPr/>
              </p:nvPicPr>
              <p:blipFill>
                <a:blip r:embed="rId60" cstate="email">
                  <a:extLst>
                    <a:ext uri="{28A0092B-C50C-407E-A947-70E740481C1C}">
                      <a14:useLocalDpi xmlns:a14="http://schemas.microsoft.com/office/drawing/2010/main"/>
                    </a:ext>
                  </a:extLst>
                </a:blip>
                <a:stretch>
                  <a:fillRect/>
                </a:stretch>
              </p:blipFill>
              <p:spPr>
                <a:xfrm>
                  <a:off x="34139662" y="5166332"/>
                  <a:ext cx="1084803" cy="886224"/>
                </a:xfrm>
                <a:prstGeom prst="rect">
                  <a:avLst/>
                </a:prstGeom>
              </p:spPr>
            </p:pic>
            <p:pic>
              <p:nvPicPr>
                <p:cNvPr id="1154" name="Picture 1153">
                  <a:extLst>
                    <a:ext uri="{FF2B5EF4-FFF2-40B4-BE49-F238E27FC236}">
                      <a16:creationId xmlns:a16="http://schemas.microsoft.com/office/drawing/2014/main" id="{625FB454-0EB2-3148-8C26-C309A8A814D3}"/>
                    </a:ext>
                  </a:extLst>
                </p:cNvPr>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30371603" y="5466305"/>
                  <a:ext cx="1366112" cy="286279"/>
                </a:xfrm>
                <a:prstGeom prst="rect">
                  <a:avLst/>
                </a:prstGeom>
              </p:spPr>
            </p:pic>
            <p:pic>
              <p:nvPicPr>
                <p:cNvPr id="1155" name="Picture 1154">
                  <a:extLst>
                    <a:ext uri="{FF2B5EF4-FFF2-40B4-BE49-F238E27FC236}">
                      <a16:creationId xmlns:a16="http://schemas.microsoft.com/office/drawing/2014/main" id="{84E7EB04-78F3-7344-9006-802C4D9E4D4D}"/>
                    </a:ext>
                  </a:extLst>
                </p:cNvPr>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35988972" y="5232976"/>
                  <a:ext cx="1084803" cy="752937"/>
                </a:xfrm>
                <a:prstGeom prst="rect">
                  <a:avLst/>
                </a:prstGeom>
              </p:spPr>
            </p:pic>
            <p:pic>
              <p:nvPicPr>
                <p:cNvPr id="1156" name="Picture 1155">
                  <a:extLst>
                    <a:ext uri="{FF2B5EF4-FFF2-40B4-BE49-F238E27FC236}">
                      <a16:creationId xmlns:a16="http://schemas.microsoft.com/office/drawing/2014/main" id="{B63EFF8F-E3DA-1C42-96E3-8B0AB6B7441A}"/>
                    </a:ext>
                  </a:extLst>
                </p:cNvPr>
                <p:cNvPicPr>
                  <a:picLocks noChangeAspect="1"/>
                </p:cNvPicPr>
                <p:nvPr/>
              </p:nvPicPr>
              <p:blipFill>
                <a:blip r:embed="rId63" cstate="email">
                  <a:extLst>
                    <a:ext uri="{28A0092B-C50C-407E-A947-70E740481C1C}">
                      <a14:useLocalDpi xmlns:a14="http://schemas.microsoft.com/office/drawing/2010/main"/>
                    </a:ext>
                  </a:extLst>
                </a:blip>
                <a:stretch>
                  <a:fillRect/>
                </a:stretch>
              </p:blipFill>
              <p:spPr>
                <a:xfrm>
                  <a:off x="12300652" y="5303251"/>
                  <a:ext cx="1208770" cy="612387"/>
                </a:xfrm>
                <a:prstGeom prst="rect">
                  <a:avLst/>
                </a:prstGeom>
              </p:spPr>
            </p:pic>
            <p:pic>
              <p:nvPicPr>
                <p:cNvPr id="1157" name="Picture 1156">
                  <a:extLst>
                    <a:ext uri="{FF2B5EF4-FFF2-40B4-BE49-F238E27FC236}">
                      <a16:creationId xmlns:a16="http://schemas.microsoft.com/office/drawing/2014/main" id="{3C166098-49C1-6E48-9ED9-DACCD1EAB18D}"/>
                    </a:ext>
                  </a:extLst>
                </p:cNvPr>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45961316" y="5424019"/>
                  <a:ext cx="1508847" cy="370851"/>
                </a:xfrm>
                <a:prstGeom prst="rect">
                  <a:avLst/>
                </a:prstGeom>
              </p:spPr>
            </p:pic>
            <p:pic>
              <p:nvPicPr>
                <p:cNvPr id="1158" name="Picture 1157">
                  <a:extLst>
                    <a:ext uri="{FF2B5EF4-FFF2-40B4-BE49-F238E27FC236}">
                      <a16:creationId xmlns:a16="http://schemas.microsoft.com/office/drawing/2014/main" id="{2AAED0A8-1425-DA4C-AB84-23D48935BC8E}"/>
                    </a:ext>
                  </a:extLst>
                </p:cNvPr>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20181834" y="5292511"/>
                  <a:ext cx="1560391" cy="633866"/>
                </a:xfrm>
                <a:prstGeom prst="rect">
                  <a:avLst/>
                </a:prstGeom>
              </p:spPr>
            </p:pic>
            <p:pic>
              <p:nvPicPr>
                <p:cNvPr id="1159" name="Picture 1158">
                  <a:extLst>
                    <a:ext uri="{FF2B5EF4-FFF2-40B4-BE49-F238E27FC236}">
                      <a16:creationId xmlns:a16="http://schemas.microsoft.com/office/drawing/2014/main" id="{85B761B9-6AF8-D745-9A8F-B8BAA88ED89D}"/>
                    </a:ext>
                  </a:extLst>
                </p:cNvPr>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16475838" y="5452229"/>
                  <a:ext cx="1220425" cy="314430"/>
                </a:xfrm>
                <a:prstGeom prst="rect">
                  <a:avLst/>
                </a:prstGeom>
              </p:spPr>
            </p:pic>
            <p:pic>
              <p:nvPicPr>
                <p:cNvPr id="1160" name="Picture 1159">
                  <a:extLst>
                    <a:ext uri="{FF2B5EF4-FFF2-40B4-BE49-F238E27FC236}">
                      <a16:creationId xmlns:a16="http://schemas.microsoft.com/office/drawing/2014/main" id="{35B46BBA-BAF5-D848-A9F8-C4369D6A96EC}"/>
                    </a:ext>
                  </a:extLst>
                </p:cNvPr>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24290469" y="5385815"/>
                  <a:ext cx="1486989" cy="447259"/>
                </a:xfrm>
                <a:prstGeom prst="rect">
                  <a:avLst/>
                </a:prstGeom>
              </p:spPr>
            </p:pic>
            <p:pic>
              <p:nvPicPr>
                <p:cNvPr id="1161" name="Picture 1160">
                  <a:extLst>
                    <a:ext uri="{FF2B5EF4-FFF2-40B4-BE49-F238E27FC236}">
                      <a16:creationId xmlns:a16="http://schemas.microsoft.com/office/drawing/2014/main" id="{43891740-1CF3-C249-A238-4409F78271A1}"/>
                    </a:ext>
                  </a:extLst>
                </p:cNvPr>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32502222" y="5278166"/>
                  <a:ext cx="872933" cy="662556"/>
                </a:xfrm>
                <a:prstGeom prst="rect">
                  <a:avLst/>
                </a:prstGeom>
              </p:spPr>
            </p:pic>
            <p:pic>
              <p:nvPicPr>
                <p:cNvPr id="1162" name="Picture 1161">
                  <a:extLst>
                    <a:ext uri="{FF2B5EF4-FFF2-40B4-BE49-F238E27FC236}">
                      <a16:creationId xmlns:a16="http://schemas.microsoft.com/office/drawing/2014/main" id="{92CB1A0E-569D-3947-8A82-2892A6B6F8E5}"/>
                    </a:ext>
                  </a:extLst>
                </p:cNvPr>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26541965" y="5390106"/>
                  <a:ext cx="1169807" cy="438676"/>
                </a:xfrm>
                <a:prstGeom prst="rect">
                  <a:avLst/>
                </a:prstGeom>
              </p:spPr>
            </p:pic>
            <p:pic>
              <p:nvPicPr>
                <p:cNvPr id="1163" name="Picture 1162">
                  <a:extLst>
                    <a:ext uri="{FF2B5EF4-FFF2-40B4-BE49-F238E27FC236}">
                      <a16:creationId xmlns:a16="http://schemas.microsoft.com/office/drawing/2014/main" id="{EC276774-0DEF-4C45-A2F8-E388126D2900}"/>
                    </a:ext>
                  </a:extLst>
                </p:cNvPr>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28476279" y="5303558"/>
                  <a:ext cx="1130817" cy="611772"/>
                </a:xfrm>
                <a:prstGeom prst="rect">
                  <a:avLst/>
                </a:prstGeom>
              </p:spPr>
            </p:pic>
          </p:grpSp>
          <p:grpSp>
            <p:nvGrpSpPr>
              <p:cNvPr id="901" name="Group 900">
                <a:extLst>
                  <a:ext uri="{FF2B5EF4-FFF2-40B4-BE49-F238E27FC236}">
                    <a16:creationId xmlns:a16="http://schemas.microsoft.com/office/drawing/2014/main" id="{64EF1B28-C2DD-1240-B3B5-AC0EF69A8AED}"/>
                  </a:ext>
                </a:extLst>
              </p:cNvPr>
              <p:cNvGrpSpPr/>
              <p:nvPr/>
            </p:nvGrpSpPr>
            <p:grpSpPr>
              <a:xfrm>
                <a:off x="1001951" y="3487935"/>
                <a:ext cx="46464663" cy="998611"/>
                <a:chOff x="1001951" y="4082295"/>
                <a:chExt cx="46464663" cy="998611"/>
              </a:xfrm>
            </p:grpSpPr>
            <p:pic>
              <p:nvPicPr>
                <p:cNvPr id="1119" name="Picture 1118">
                  <a:extLst>
                    <a:ext uri="{FF2B5EF4-FFF2-40B4-BE49-F238E27FC236}">
                      <a16:creationId xmlns:a16="http://schemas.microsoft.com/office/drawing/2014/main" id="{EAED3EB1-A6EE-0642-A179-FA3385021322}"/>
                    </a:ext>
                  </a:extLst>
                </p:cNvPr>
                <p:cNvPicPr>
                  <a:picLocks noChangeAspect="1"/>
                </p:cNvPicPr>
                <p:nvPr/>
              </p:nvPicPr>
              <p:blipFill>
                <a:blip r:embed="rId71" cstate="email">
                  <a:extLst>
                    <a:ext uri="{28A0092B-C50C-407E-A947-70E740481C1C}">
                      <a14:useLocalDpi xmlns:a14="http://schemas.microsoft.com/office/drawing/2010/main"/>
                    </a:ext>
                  </a:extLst>
                </a:blip>
                <a:stretch>
                  <a:fillRect/>
                </a:stretch>
              </p:blipFill>
              <p:spPr>
                <a:xfrm>
                  <a:off x="9439648" y="4407735"/>
                  <a:ext cx="1213428" cy="336908"/>
                </a:xfrm>
                <a:prstGeom prst="rect">
                  <a:avLst/>
                </a:prstGeom>
              </p:spPr>
            </p:pic>
            <p:pic>
              <p:nvPicPr>
                <p:cNvPr id="1120" name="Picture 1119">
                  <a:extLst>
                    <a:ext uri="{FF2B5EF4-FFF2-40B4-BE49-F238E27FC236}">
                      <a16:creationId xmlns:a16="http://schemas.microsoft.com/office/drawing/2014/main" id="{58F19286-DC66-5148-AFFF-5437E920BF43}"/>
                    </a:ext>
                  </a:extLst>
                </p:cNvPr>
                <p:cNvPicPr>
                  <a:picLocks noChangeAspect="1"/>
                </p:cNvPicPr>
                <p:nvPr/>
              </p:nvPicPr>
              <p:blipFill>
                <a:blip r:embed="rId72" cstate="email">
                  <a:extLst>
                    <a:ext uri="{28A0092B-C50C-407E-A947-70E740481C1C}">
                      <a14:useLocalDpi xmlns:a14="http://schemas.microsoft.com/office/drawing/2010/main"/>
                    </a:ext>
                  </a:extLst>
                </a:blip>
                <a:stretch>
                  <a:fillRect/>
                </a:stretch>
              </p:blipFill>
              <p:spPr>
                <a:xfrm>
                  <a:off x="7359255" y="4403138"/>
                  <a:ext cx="1298455" cy="346251"/>
                </a:xfrm>
                <a:prstGeom prst="rect">
                  <a:avLst/>
                </a:prstGeom>
              </p:spPr>
            </p:pic>
            <p:pic>
              <p:nvPicPr>
                <p:cNvPr id="1121" name="Picture 1120">
                  <a:extLst>
                    <a:ext uri="{FF2B5EF4-FFF2-40B4-BE49-F238E27FC236}">
                      <a16:creationId xmlns:a16="http://schemas.microsoft.com/office/drawing/2014/main" id="{9A5313BA-565D-B641-8AD2-21A3D730B74B}"/>
                    </a:ext>
                  </a:extLst>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3122601" y="4174556"/>
                  <a:ext cx="1140022" cy="811021"/>
                </a:xfrm>
                <a:prstGeom prst="rect">
                  <a:avLst/>
                </a:prstGeom>
              </p:spPr>
            </p:pic>
            <p:pic>
              <p:nvPicPr>
                <p:cNvPr id="1122" name="Picture 1121">
                  <a:extLst>
                    <a:ext uri="{FF2B5EF4-FFF2-40B4-BE49-F238E27FC236}">
                      <a16:creationId xmlns:a16="http://schemas.microsoft.com/office/drawing/2014/main" id="{BE83CC1B-F5DD-2646-9BE2-04520E1EAA04}"/>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5224879" y="4350498"/>
                  <a:ext cx="1352438" cy="453285"/>
                </a:xfrm>
                <a:prstGeom prst="rect">
                  <a:avLst/>
                </a:prstGeom>
              </p:spPr>
            </p:pic>
            <p:pic>
              <p:nvPicPr>
                <p:cNvPr id="1123" name="Picture 1122">
                  <a:extLst>
                    <a:ext uri="{FF2B5EF4-FFF2-40B4-BE49-F238E27FC236}">
                      <a16:creationId xmlns:a16="http://schemas.microsoft.com/office/drawing/2014/main" id="{16B24082-8B7D-1644-AA8C-83340ABB83FC}"/>
                    </a:ext>
                  </a:extLst>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1001951" y="4425898"/>
                  <a:ext cx="1227180" cy="299976"/>
                </a:xfrm>
                <a:prstGeom prst="rect">
                  <a:avLst/>
                </a:prstGeom>
              </p:spPr>
            </p:pic>
            <p:pic>
              <p:nvPicPr>
                <p:cNvPr id="1124" name="Picture 1123">
                  <a:extLst>
                    <a:ext uri="{FF2B5EF4-FFF2-40B4-BE49-F238E27FC236}">
                      <a16:creationId xmlns:a16="http://schemas.microsoft.com/office/drawing/2014/main" id="{16BCD038-6B48-0B4F-BBF8-D6A83EC9049E}"/>
                    </a:ext>
                  </a:extLst>
                </p:cNvPr>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a:off x="42126880" y="4423611"/>
                  <a:ext cx="1018071" cy="304628"/>
                </a:xfrm>
                <a:prstGeom prst="rect">
                  <a:avLst/>
                </a:prstGeom>
              </p:spPr>
            </p:pic>
            <p:pic>
              <p:nvPicPr>
                <p:cNvPr id="1125" name="Picture 1124">
                  <a:extLst>
                    <a:ext uri="{FF2B5EF4-FFF2-40B4-BE49-F238E27FC236}">
                      <a16:creationId xmlns:a16="http://schemas.microsoft.com/office/drawing/2014/main" id="{4544122C-3454-C446-BBF5-06A7DE58FD50}"/>
                    </a:ext>
                  </a:extLst>
                </p:cNvPr>
                <p:cNvPicPr>
                  <a:picLocks noChangeAspect="1"/>
                </p:cNvPicPr>
                <p:nvPr/>
              </p:nvPicPr>
              <p:blipFill>
                <a:blip r:embed="rId77" cstate="email">
                  <a:extLst>
                    <a:ext uri="{28A0092B-C50C-407E-A947-70E740481C1C}">
                      <a14:useLocalDpi xmlns:a14="http://schemas.microsoft.com/office/drawing/2010/main"/>
                    </a:ext>
                  </a:extLst>
                </a:blip>
                <a:stretch>
                  <a:fillRect/>
                </a:stretch>
              </p:blipFill>
              <p:spPr>
                <a:xfrm>
                  <a:off x="43926880" y="4386003"/>
                  <a:ext cx="1369199" cy="381094"/>
                </a:xfrm>
                <a:prstGeom prst="rect">
                  <a:avLst/>
                </a:prstGeom>
              </p:spPr>
            </p:pic>
            <p:pic>
              <p:nvPicPr>
                <p:cNvPr id="1126" name="Picture 1125">
                  <a:extLst>
                    <a:ext uri="{FF2B5EF4-FFF2-40B4-BE49-F238E27FC236}">
                      <a16:creationId xmlns:a16="http://schemas.microsoft.com/office/drawing/2014/main" id="{801FF020-E89C-634A-BC11-9869CF02E76A}"/>
                    </a:ext>
                  </a:extLst>
                </p:cNvPr>
                <p:cNvPicPr>
                  <a:picLocks noChangeAspect="1"/>
                </p:cNvPicPr>
                <p:nvPr/>
              </p:nvPicPr>
              <p:blipFill>
                <a:blip r:embed="rId78" cstate="email">
                  <a:extLst>
                    <a:ext uri="{28A0092B-C50C-407E-A947-70E740481C1C}">
                      <a14:useLocalDpi xmlns:a14="http://schemas.microsoft.com/office/drawing/2010/main"/>
                    </a:ext>
                  </a:extLst>
                </a:blip>
                <a:stretch>
                  <a:fillRect/>
                </a:stretch>
              </p:blipFill>
              <p:spPr>
                <a:xfrm>
                  <a:off x="46174752" y="4082295"/>
                  <a:ext cx="1291862" cy="998611"/>
                </a:xfrm>
                <a:prstGeom prst="rect">
                  <a:avLst/>
                </a:prstGeom>
              </p:spPr>
            </p:pic>
            <p:pic>
              <p:nvPicPr>
                <p:cNvPr id="1127" name="Picture 1126">
                  <a:extLst>
                    <a:ext uri="{FF2B5EF4-FFF2-40B4-BE49-F238E27FC236}">
                      <a16:creationId xmlns:a16="http://schemas.microsoft.com/office/drawing/2014/main" id="{5AE60C03-2563-A84B-9C5F-81F55F5BD303}"/>
                    </a:ext>
                  </a:extLst>
                </p:cNvPr>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40043416" y="4434684"/>
                  <a:ext cx="1301526" cy="282112"/>
                </a:xfrm>
                <a:prstGeom prst="rect">
                  <a:avLst/>
                </a:prstGeom>
              </p:spPr>
            </p:pic>
            <p:pic>
              <p:nvPicPr>
                <p:cNvPr id="1128" name="Picture 1127">
                  <a:extLst>
                    <a:ext uri="{FF2B5EF4-FFF2-40B4-BE49-F238E27FC236}">
                      <a16:creationId xmlns:a16="http://schemas.microsoft.com/office/drawing/2014/main" id="{390064E5-C71E-E442-8288-52FA3D464DBB}"/>
                    </a:ext>
                  </a:extLst>
                </p:cNvPr>
                <p:cNvPicPr>
                  <a:picLocks noChangeAspect="1"/>
                </p:cNvPicPr>
                <p:nvPr/>
              </p:nvPicPr>
              <p:blipFill>
                <a:blip r:embed="rId80" cstate="email">
                  <a:extLst>
                    <a:ext uri="{28A0092B-C50C-407E-A947-70E740481C1C}">
                      <a14:useLocalDpi xmlns:a14="http://schemas.microsoft.com/office/drawing/2010/main"/>
                    </a:ext>
                  </a:extLst>
                </a:blip>
                <a:stretch>
                  <a:fillRect/>
                </a:stretch>
              </p:blipFill>
              <p:spPr>
                <a:xfrm>
                  <a:off x="31109493" y="4443686"/>
                  <a:ext cx="1172480" cy="263810"/>
                </a:xfrm>
                <a:prstGeom prst="rect">
                  <a:avLst/>
                </a:prstGeom>
              </p:spPr>
            </p:pic>
            <p:pic>
              <p:nvPicPr>
                <p:cNvPr id="1129" name="Picture 1128">
                  <a:extLst>
                    <a:ext uri="{FF2B5EF4-FFF2-40B4-BE49-F238E27FC236}">
                      <a16:creationId xmlns:a16="http://schemas.microsoft.com/office/drawing/2014/main" id="{DF7FFB6E-10C1-DF49-B03D-9EB35379CA45}"/>
                    </a:ext>
                  </a:extLst>
                </p:cNvPr>
                <p:cNvPicPr>
                  <a:picLocks noChangeAspect="1"/>
                </p:cNvPicPr>
                <p:nvPr/>
              </p:nvPicPr>
              <p:blipFill>
                <a:blip r:embed="rId81" cstate="email">
                  <a:extLst>
                    <a:ext uri="{28A0092B-C50C-407E-A947-70E740481C1C}">
                      <a14:useLocalDpi xmlns:a14="http://schemas.microsoft.com/office/drawing/2010/main"/>
                    </a:ext>
                  </a:extLst>
                </a:blip>
                <a:stretch>
                  <a:fillRect/>
                </a:stretch>
              </p:blipFill>
              <p:spPr>
                <a:xfrm>
                  <a:off x="33063911" y="4461905"/>
                  <a:ext cx="1465682" cy="226766"/>
                </a:xfrm>
                <a:prstGeom prst="rect">
                  <a:avLst/>
                </a:prstGeom>
              </p:spPr>
            </p:pic>
            <p:pic>
              <p:nvPicPr>
                <p:cNvPr id="1130" name="Picture 1129">
                  <a:extLst>
                    <a:ext uri="{FF2B5EF4-FFF2-40B4-BE49-F238E27FC236}">
                      <a16:creationId xmlns:a16="http://schemas.microsoft.com/office/drawing/2014/main" id="{C1848102-5DB0-314F-9139-995F99EF4A74}"/>
                    </a:ext>
                  </a:extLst>
                </p:cNvPr>
                <p:cNvPicPr>
                  <a:picLocks noChangeAspect="1"/>
                </p:cNvPicPr>
                <p:nvPr/>
              </p:nvPicPr>
              <p:blipFill>
                <a:blip r:embed="rId82" cstate="email">
                  <a:extLst>
                    <a:ext uri="{28A0092B-C50C-407E-A947-70E740481C1C}">
                      <a14:useLocalDpi xmlns:a14="http://schemas.microsoft.com/office/drawing/2010/main"/>
                    </a:ext>
                  </a:extLst>
                </a:blip>
                <a:stretch>
                  <a:fillRect/>
                </a:stretch>
              </p:blipFill>
              <p:spPr>
                <a:xfrm>
                  <a:off x="37788651" y="4492948"/>
                  <a:ext cx="1472827" cy="163648"/>
                </a:xfrm>
                <a:prstGeom prst="rect">
                  <a:avLst/>
                </a:prstGeom>
              </p:spPr>
            </p:pic>
            <p:pic>
              <p:nvPicPr>
                <p:cNvPr id="1131" name="Picture 1130">
                  <a:extLst>
                    <a:ext uri="{FF2B5EF4-FFF2-40B4-BE49-F238E27FC236}">
                      <a16:creationId xmlns:a16="http://schemas.microsoft.com/office/drawing/2014/main" id="{B35EF446-2313-C444-8AB0-E2CF535F4ABD}"/>
                    </a:ext>
                  </a:extLst>
                </p:cNvPr>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13327806" y="4376432"/>
                  <a:ext cx="1476319" cy="400555"/>
                </a:xfrm>
                <a:prstGeom prst="rect">
                  <a:avLst/>
                </a:prstGeom>
              </p:spPr>
            </p:pic>
            <p:pic>
              <p:nvPicPr>
                <p:cNvPr id="1132" name="Picture 1131">
                  <a:extLst>
                    <a:ext uri="{FF2B5EF4-FFF2-40B4-BE49-F238E27FC236}">
                      <a16:creationId xmlns:a16="http://schemas.microsoft.com/office/drawing/2014/main" id="{2C0E1582-9CAD-B048-B836-E0D76443DB89}"/>
                    </a:ext>
                  </a:extLst>
                </p:cNvPr>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15789859" y="4113553"/>
                  <a:ext cx="1062895" cy="935054"/>
                </a:xfrm>
                <a:prstGeom prst="rect">
                  <a:avLst/>
                </a:prstGeom>
              </p:spPr>
            </p:pic>
            <p:pic>
              <p:nvPicPr>
                <p:cNvPr id="1133" name="Picture 1132">
                  <a:extLst>
                    <a:ext uri="{FF2B5EF4-FFF2-40B4-BE49-F238E27FC236}">
                      <a16:creationId xmlns:a16="http://schemas.microsoft.com/office/drawing/2014/main" id="{17F0EF23-4CE4-6B43-828C-EF14347B78EE}"/>
                    </a:ext>
                  </a:extLst>
                </p:cNvPr>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24623786" y="4454683"/>
                  <a:ext cx="1335854" cy="350745"/>
                </a:xfrm>
                <a:prstGeom prst="rect">
                  <a:avLst/>
                </a:prstGeom>
              </p:spPr>
            </p:pic>
            <p:pic>
              <p:nvPicPr>
                <p:cNvPr id="1134" name="Picture 1133">
                  <a:extLst>
                    <a:ext uri="{FF2B5EF4-FFF2-40B4-BE49-F238E27FC236}">
                      <a16:creationId xmlns:a16="http://schemas.microsoft.com/office/drawing/2014/main" id="{CBCFA565-637E-8A4A-8C0E-29BD27281465}"/>
                    </a:ext>
                  </a:extLst>
                </p:cNvPr>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28804841" y="4367018"/>
                  <a:ext cx="1522714" cy="348836"/>
                </a:xfrm>
                <a:prstGeom prst="rect">
                  <a:avLst/>
                </a:prstGeom>
              </p:spPr>
            </p:pic>
            <p:pic>
              <p:nvPicPr>
                <p:cNvPr id="1135" name="Picture 1134">
                  <a:extLst>
                    <a:ext uri="{FF2B5EF4-FFF2-40B4-BE49-F238E27FC236}">
                      <a16:creationId xmlns:a16="http://schemas.microsoft.com/office/drawing/2014/main" id="{32B6587C-F5F1-0648-91F2-12F716070742}"/>
                    </a:ext>
                  </a:extLst>
                </p:cNvPr>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26741578" y="4511765"/>
                  <a:ext cx="1281325" cy="320334"/>
                </a:xfrm>
                <a:prstGeom prst="rect">
                  <a:avLst/>
                </a:prstGeom>
              </p:spPr>
            </p:pic>
            <p:pic>
              <p:nvPicPr>
                <p:cNvPr id="1136" name="Picture 1135">
                  <a:extLst>
                    <a:ext uri="{FF2B5EF4-FFF2-40B4-BE49-F238E27FC236}">
                      <a16:creationId xmlns:a16="http://schemas.microsoft.com/office/drawing/2014/main" id="{B171650B-F53D-D945-8AF7-7ECB96A24518}"/>
                    </a:ext>
                  </a:extLst>
                </p:cNvPr>
                <p:cNvPicPr>
                  <a:picLocks noChangeAspect="1"/>
                </p:cNvPicPr>
                <p:nvPr/>
              </p:nvPicPr>
              <p:blipFill>
                <a:blip r:embed="rId88" cstate="email">
                  <a:extLst>
                    <a:ext uri="{28A0092B-C50C-407E-A947-70E740481C1C}">
                      <a14:useLocalDpi xmlns:a14="http://schemas.microsoft.com/office/drawing/2010/main"/>
                    </a:ext>
                  </a:extLst>
                </a:blip>
                <a:stretch>
                  <a:fillRect/>
                </a:stretch>
              </p:blipFill>
              <p:spPr>
                <a:xfrm>
                  <a:off x="17522855" y="4228399"/>
                  <a:ext cx="2201660" cy="711872"/>
                </a:xfrm>
                <a:prstGeom prst="rect">
                  <a:avLst/>
                </a:prstGeom>
              </p:spPr>
            </p:pic>
            <p:pic>
              <p:nvPicPr>
                <p:cNvPr id="1137" name="Picture 1136">
                  <a:extLst>
                    <a:ext uri="{FF2B5EF4-FFF2-40B4-BE49-F238E27FC236}">
                      <a16:creationId xmlns:a16="http://schemas.microsoft.com/office/drawing/2014/main" id="{B740055F-BDF0-714E-8709-5C449071A0C7}"/>
                    </a:ext>
                  </a:extLst>
                </p:cNvPr>
                <p:cNvPicPr>
                  <a:picLocks noChangeAspect="1"/>
                </p:cNvPicPr>
                <p:nvPr/>
              </p:nvPicPr>
              <p:blipFill>
                <a:blip r:embed="rId89" cstate="email">
                  <a:extLst>
                    <a:ext uri="{28A0092B-C50C-407E-A947-70E740481C1C}">
                      <a14:useLocalDpi xmlns:a14="http://schemas.microsoft.com/office/drawing/2010/main"/>
                    </a:ext>
                  </a:extLst>
                </a:blip>
                <a:stretch>
                  <a:fillRect/>
                </a:stretch>
              </p:blipFill>
              <p:spPr>
                <a:xfrm>
                  <a:off x="11435014" y="4467937"/>
                  <a:ext cx="1110854" cy="226286"/>
                </a:xfrm>
                <a:prstGeom prst="rect">
                  <a:avLst/>
                </a:prstGeom>
              </p:spPr>
            </p:pic>
            <p:pic>
              <p:nvPicPr>
                <p:cNvPr id="1138" name="Picture 1137">
                  <a:extLst>
                    <a:ext uri="{FF2B5EF4-FFF2-40B4-BE49-F238E27FC236}">
                      <a16:creationId xmlns:a16="http://schemas.microsoft.com/office/drawing/2014/main" id="{145FEA70-8439-F447-8447-003A62BEE2D9}"/>
                    </a:ext>
                  </a:extLst>
                </p:cNvPr>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20414494" y="4425898"/>
                  <a:ext cx="1301932" cy="219428"/>
                </a:xfrm>
                <a:prstGeom prst="rect">
                  <a:avLst/>
                </a:prstGeom>
              </p:spPr>
            </p:pic>
            <p:pic>
              <p:nvPicPr>
                <p:cNvPr id="1139" name="Picture 1138">
                  <a:extLst>
                    <a:ext uri="{FF2B5EF4-FFF2-40B4-BE49-F238E27FC236}">
                      <a16:creationId xmlns:a16="http://schemas.microsoft.com/office/drawing/2014/main" id="{D58195F2-C280-5A4A-8168-D886E971C251}"/>
                    </a:ext>
                  </a:extLst>
                </p:cNvPr>
                <p:cNvPicPr>
                  <a:picLocks noChangeAspect="1"/>
                </p:cNvPicPr>
                <p:nvPr/>
              </p:nvPicPr>
              <p:blipFill>
                <a:blip r:embed="rId91" cstate="email">
                  <a:extLst>
                    <a:ext uri="{28A0092B-C50C-407E-A947-70E740481C1C}">
                      <a14:useLocalDpi xmlns:a14="http://schemas.microsoft.com/office/drawing/2010/main"/>
                    </a:ext>
                  </a:extLst>
                </a:blip>
                <a:stretch>
                  <a:fillRect/>
                </a:stretch>
              </p:blipFill>
              <p:spPr>
                <a:xfrm>
                  <a:off x="22498364" y="4264609"/>
                  <a:ext cx="1343484" cy="641516"/>
                </a:xfrm>
                <a:prstGeom prst="rect">
                  <a:avLst/>
                </a:prstGeom>
              </p:spPr>
            </p:pic>
            <p:pic>
              <p:nvPicPr>
                <p:cNvPr id="1140" name="Picture 1139">
                  <a:extLst>
                    <a:ext uri="{FF2B5EF4-FFF2-40B4-BE49-F238E27FC236}">
                      <a16:creationId xmlns:a16="http://schemas.microsoft.com/office/drawing/2014/main" id="{70E54076-A010-C74D-80F3-D16F42E0FCDC}"/>
                    </a:ext>
                  </a:extLst>
                </p:cNvPr>
                <p:cNvPicPr>
                  <a:picLocks noChangeAspect="1"/>
                </p:cNvPicPr>
                <p:nvPr/>
              </p:nvPicPr>
              <p:blipFill>
                <a:blip r:embed="rId92" cstate="email">
                  <a:extLst>
                    <a:ext uri="{28A0092B-C50C-407E-A947-70E740481C1C}">
                      <a14:useLocalDpi xmlns:a14="http://schemas.microsoft.com/office/drawing/2010/main"/>
                    </a:ext>
                  </a:extLst>
                </a:blip>
                <a:stretch>
                  <a:fillRect/>
                </a:stretch>
              </p:blipFill>
              <p:spPr>
                <a:xfrm>
                  <a:off x="35311531" y="4492948"/>
                  <a:ext cx="1695182" cy="282529"/>
                </a:xfrm>
                <a:prstGeom prst="rect">
                  <a:avLst/>
                </a:prstGeom>
              </p:spPr>
            </p:pic>
          </p:grpSp>
          <p:grpSp>
            <p:nvGrpSpPr>
              <p:cNvPr id="902" name="Group 901">
                <a:extLst>
                  <a:ext uri="{FF2B5EF4-FFF2-40B4-BE49-F238E27FC236}">
                    <a16:creationId xmlns:a16="http://schemas.microsoft.com/office/drawing/2014/main" id="{3FDB3F16-F6BE-EA42-9E9C-9520509B681A}"/>
                  </a:ext>
                </a:extLst>
              </p:cNvPr>
              <p:cNvGrpSpPr/>
              <p:nvPr/>
            </p:nvGrpSpPr>
            <p:grpSpPr>
              <a:xfrm>
                <a:off x="1100428" y="14442259"/>
                <a:ext cx="46369995" cy="1002183"/>
                <a:chOff x="1100428" y="14965935"/>
                <a:chExt cx="46369995" cy="1002183"/>
              </a:xfrm>
            </p:grpSpPr>
            <p:pic>
              <p:nvPicPr>
                <p:cNvPr id="1097" name="Picture 1096">
                  <a:extLst>
                    <a:ext uri="{FF2B5EF4-FFF2-40B4-BE49-F238E27FC236}">
                      <a16:creationId xmlns:a16="http://schemas.microsoft.com/office/drawing/2014/main" id="{5E686C73-D8C0-C64D-9CCD-C940CBE730AD}"/>
                    </a:ext>
                  </a:extLst>
                </p:cNvPr>
                <p:cNvPicPr>
                  <a:picLocks noChangeAspect="1"/>
                </p:cNvPicPr>
                <p:nvPr/>
              </p:nvPicPr>
              <p:blipFill>
                <a:blip r:embed="rId93" cstate="email">
                  <a:extLst>
                    <a:ext uri="{28A0092B-C50C-407E-A947-70E740481C1C}">
                      <a14:useLocalDpi xmlns:a14="http://schemas.microsoft.com/office/drawing/2010/main"/>
                    </a:ext>
                  </a:extLst>
                </a:blip>
                <a:stretch>
                  <a:fillRect/>
                </a:stretch>
              </p:blipFill>
              <p:spPr>
                <a:xfrm>
                  <a:off x="17537500" y="15356915"/>
                  <a:ext cx="1395449" cy="220223"/>
                </a:xfrm>
                <a:prstGeom prst="rect">
                  <a:avLst/>
                </a:prstGeom>
              </p:spPr>
            </p:pic>
            <p:pic>
              <p:nvPicPr>
                <p:cNvPr id="1098" name="Picture 1097">
                  <a:extLst>
                    <a:ext uri="{FF2B5EF4-FFF2-40B4-BE49-F238E27FC236}">
                      <a16:creationId xmlns:a16="http://schemas.microsoft.com/office/drawing/2014/main" id="{2CE795BC-5601-BD42-86A1-D275ADE8F266}"/>
                    </a:ext>
                  </a:extLst>
                </p:cNvPr>
                <p:cNvPicPr>
                  <a:picLocks noChangeAspect="1"/>
                </p:cNvPicPr>
                <p:nvPr/>
              </p:nvPicPr>
              <p:blipFill>
                <a:blip r:embed="rId94" cstate="email">
                  <a:extLst>
                    <a:ext uri="{28A0092B-C50C-407E-A947-70E740481C1C}">
                      <a14:useLocalDpi xmlns:a14="http://schemas.microsoft.com/office/drawing/2010/main"/>
                    </a:ext>
                  </a:extLst>
                </a:blip>
                <a:stretch>
                  <a:fillRect/>
                </a:stretch>
              </p:blipFill>
              <p:spPr>
                <a:xfrm>
                  <a:off x="26065109" y="15300668"/>
                  <a:ext cx="929367" cy="332717"/>
                </a:xfrm>
                <a:prstGeom prst="rect">
                  <a:avLst/>
                </a:prstGeom>
              </p:spPr>
            </p:pic>
            <p:pic>
              <p:nvPicPr>
                <p:cNvPr id="1099" name="Picture 1098">
                  <a:extLst>
                    <a:ext uri="{FF2B5EF4-FFF2-40B4-BE49-F238E27FC236}">
                      <a16:creationId xmlns:a16="http://schemas.microsoft.com/office/drawing/2014/main" id="{66D3C672-FBB1-BA41-848A-D69F9A9C7F92}"/>
                    </a:ext>
                  </a:extLst>
                </p:cNvPr>
                <p:cNvPicPr>
                  <a:picLocks noChangeAspect="1"/>
                </p:cNvPicPr>
                <p:nvPr/>
              </p:nvPicPr>
              <p:blipFill>
                <a:blip r:embed="rId95" cstate="email">
                  <a:extLst>
                    <a:ext uri="{28A0092B-C50C-407E-A947-70E740481C1C}">
                      <a14:useLocalDpi xmlns:a14="http://schemas.microsoft.com/office/drawing/2010/main"/>
                    </a:ext>
                  </a:extLst>
                </a:blip>
                <a:stretch>
                  <a:fillRect/>
                </a:stretch>
              </p:blipFill>
              <p:spPr>
                <a:xfrm>
                  <a:off x="31302909" y="15303694"/>
                  <a:ext cx="1218330" cy="326664"/>
                </a:xfrm>
                <a:prstGeom prst="rect">
                  <a:avLst/>
                </a:prstGeom>
              </p:spPr>
            </p:pic>
            <p:pic>
              <p:nvPicPr>
                <p:cNvPr id="1100" name="Picture 1099">
                  <a:extLst>
                    <a:ext uri="{FF2B5EF4-FFF2-40B4-BE49-F238E27FC236}">
                      <a16:creationId xmlns:a16="http://schemas.microsoft.com/office/drawing/2014/main" id="{45FFBC9B-A849-B44B-A048-C42E1EC0F7E9}"/>
                    </a:ext>
                  </a:extLst>
                </p:cNvPr>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3339753" y="15195011"/>
                  <a:ext cx="2498218" cy="544031"/>
                </a:xfrm>
                <a:prstGeom prst="rect">
                  <a:avLst/>
                </a:prstGeom>
              </p:spPr>
            </p:pic>
            <p:pic>
              <p:nvPicPr>
                <p:cNvPr id="1101" name="Picture 1100">
                  <a:extLst>
                    <a:ext uri="{FF2B5EF4-FFF2-40B4-BE49-F238E27FC236}">
                      <a16:creationId xmlns:a16="http://schemas.microsoft.com/office/drawing/2014/main" id="{D6DACB4D-738C-BD48-BFA1-3D1116856D80}"/>
                    </a:ext>
                  </a:extLst>
                </p:cNvPr>
                <p:cNvPicPr>
                  <a:picLocks noChangeAspect="1"/>
                </p:cNvPicPr>
                <p:nvPr/>
              </p:nvPicPr>
              <p:blipFill>
                <a:blip r:embed="rId97" cstate="email">
                  <a:extLst>
                    <a:ext uri="{28A0092B-C50C-407E-A947-70E740481C1C}">
                      <a14:useLocalDpi xmlns:a14="http://schemas.microsoft.com/office/drawing/2010/main"/>
                    </a:ext>
                  </a:extLst>
                </a:blip>
                <a:stretch>
                  <a:fillRect/>
                </a:stretch>
              </p:blipFill>
              <p:spPr>
                <a:xfrm>
                  <a:off x="21806378" y="15369669"/>
                  <a:ext cx="1395449" cy="194714"/>
                </a:xfrm>
                <a:prstGeom prst="rect">
                  <a:avLst/>
                </a:prstGeom>
              </p:spPr>
            </p:pic>
            <p:pic>
              <p:nvPicPr>
                <p:cNvPr id="1102" name="Picture 1101">
                  <a:extLst>
                    <a:ext uri="{FF2B5EF4-FFF2-40B4-BE49-F238E27FC236}">
                      <a16:creationId xmlns:a16="http://schemas.microsoft.com/office/drawing/2014/main" id="{7C8FD6E5-D3F2-8D41-A9AE-01E7CB49C76F}"/>
                    </a:ext>
                  </a:extLst>
                </p:cNvPr>
                <p:cNvPicPr>
                  <a:picLocks noChangeAspect="1"/>
                </p:cNvPicPr>
                <p:nvPr/>
              </p:nvPicPr>
              <p:blipFill>
                <a:blip r:embed="rId98" cstate="email">
                  <a:extLst>
                    <a:ext uri="{28A0092B-C50C-407E-A947-70E740481C1C}">
                      <a14:useLocalDpi xmlns:a14="http://schemas.microsoft.com/office/drawing/2010/main"/>
                    </a:ext>
                  </a:extLst>
                </a:blip>
                <a:stretch>
                  <a:fillRect/>
                </a:stretch>
              </p:blipFill>
              <p:spPr>
                <a:xfrm>
                  <a:off x="6565421" y="15279164"/>
                  <a:ext cx="1370588" cy="375725"/>
                </a:xfrm>
                <a:prstGeom prst="rect">
                  <a:avLst/>
                </a:prstGeom>
              </p:spPr>
            </p:pic>
            <p:pic>
              <p:nvPicPr>
                <p:cNvPr id="1103" name="Picture 1102">
                  <a:extLst>
                    <a:ext uri="{FF2B5EF4-FFF2-40B4-BE49-F238E27FC236}">
                      <a16:creationId xmlns:a16="http://schemas.microsoft.com/office/drawing/2014/main" id="{1A3192EA-1D66-E84D-9D7B-71EDE4D799AE}"/>
                    </a:ext>
                  </a:extLst>
                </p:cNvPr>
                <p:cNvPicPr>
                  <a:picLocks noChangeAspect="1"/>
                </p:cNvPicPr>
                <p:nvPr/>
              </p:nvPicPr>
              <p:blipFill>
                <a:blip r:embed="rId99" cstate="email">
                  <a:extLst>
                    <a:ext uri="{28A0092B-C50C-407E-A947-70E740481C1C}">
                      <a14:useLocalDpi xmlns:a14="http://schemas.microsoft.com/office/drawing/2010/main"/>
                    </a:ext>
                  </a:extLst>
                </a:blip>
                <a:stretch>
                  <a:fillRect/>
                </a:stretch>
              </p:blipFill>
              <p:spPr>
                <a:xfrm>
                  <a:off x="41314599" y="15202504"/>
                  <a:ext cx="1597177" cy="529044"/>
                </a:xfrm>
                <a:prstGeom prst="rect">
                  <a:avLst/>
                </a:prstGeom>
              </p:spPr>
            </p:pic>
            <p:pic>
              <p:nvPicPr>
                <p:cNvPr id="1104" name="Picture 1103">
                  <a:extLst>
                    <a:ext uri="{FF2B5EF4-FFF2-40B4-BE49-F238E27FC236}">
                      <a16:creationId xmlns:a16="http://schemas.microsoft.com/office/drawing/2014/main" id="{B990A787-D7A9-3649-8173-FFC8257C98CC}"/>
                    </a:ext>
                  </a:extLst>
                </p:cNvPr>
                <p:cNvPicPr>
                  <a:picLocks noChangeAspect="1"/>
                </p:cNvPicPr>
                <p:nvPr/>
              </p:nvPicPr>
              <p:blipFill>
                <a:blip r:embed="rId100" cstate="email">
                  <a:extLst>
                    <a:ext uri="{28A0092B-C50C-407E-A947-70E740481C1C}">
                      <a14:useLocalDpi xmlns:a14="http://schemas.microsoft.com/office/drawing/2010/main"/>
                    </a:ext>
                  </a:extLst>
                </a:blip>
                <a:stretch>
                  <a:fillRect/>
                </a:stretch>
              </p:blipFill>
              <p:spPr>
                <a:xfrm>
                  <a:off x="35543382" y="15279164"/>
                  <a:ext cx="1326770" cy="375724"/>
                </a:xfrm>
                <a:prstGeom prst="rect">
                  <a:avLst/>
                </a:prstGeom>
              </p:spPr>
            </p:pic>
            <p:pic>
              <p:nvPicPr>
                <p:cNvPr id="1105" name="Picture 1104">
                  <a:extLst>
                    <a:ext uri="{FF2B5EF4-FFF2-40B4-BE49-F238E27FC236}">
                      <a16:creationId xmlns:a16="http://schemas.microsoft.com/office/drawing/2014/main" id="{6EF513A2-3CA0-7E40-AF0A-36BE306842AB}"/>
                    </a:ext>
                  </a:extLst>
                </p:cNvPr>
                <p:cNvPicPr>
                  <a:picLocks noChangeAspect="1"/>
                </p:cNvPicPr>
                <p:nvPr/>
              </p:nvPicPr>
              <p:blipFill>
                <a:blip r:embed="rId101" cstate="email">
                  <a:extLst>
                    <a:ext uri="{28A0092B-C50C-407E-A947-70E740481C1C}">
                      <a14:useLocalDpi xmlns:a14="http://schemas.microsoft.com/office/drawing/2010/main"/>
                    </a:ext>
                  </a:extLst>
                </a:blip>
                <a:stretch>
                  <a:fillRect/>
                </a:stretch>
              </p:blipFill>
              <p:spPr>
                <a:xfrm>
                  <a:off x="1100428" y="15358310"/>
                  <a:ext cx="1391559" cy="217433"/>
                </a:xfrm>
                <a:prstGeom prst="rect">
                  <a:avLst/>
                </a:prstGeom>
              </p:spPr>
            </p:pic>
            <p:pic>
              <p:nvPicPr>
                <p:cNvPr id="1106" name="Picture 1105">
                  <a:extLst>
                    <a:ext uri="{FF2B5EF4-FFF2-40B4-BE49-F238E27FC236}">
                      <a16:creationId xmlns:a16="http://schemas.microsoft.com/office/drawing/2014/main" id="{CDB5A29A-D3C5-0C47-A217-FBBD566B20E5}"/>
                    </a:ext>
                  </a:extLst>
                </p:cNvPr>
                <p:cNvPicPr>
                  <a:picLocks noChangeAspect="1"/>
                </p:cNvPicPr>
                <p:nvPr/>
              </p:nvPicPr>
              <p:blipFill>
                <a:blip r:embed="rId102" cstate="email">
                  <a:extLst>
                    <a:ext uri="{28A0092B-C50C-407E-A947-70E740481C1C}">
                      <a14:useLocalDpi xmlns:a14="http://schemas.microsoft.com/office/drawing/2010/main"/>
                    </a:ext>
                  </a:extLst>
                </a:blip>
                <a:stretch>
                  <a:fillRect/>
                </a:stretch>
              </p:blipFill>
              <p:spPr>
                <a:xfrm>
                  <a:off x="39396911" y="15257476"/>
                  <a:ext cx="1190238" cy="419100"/>
                </a:xfrm>
                <a:prstGeom prst="rect">
                  <a:avLst/>
                </a:prstGeom>
              </p:spPr>
            </p:pic>
            <p:pic>
              <p:nvPicPr>
                <p:cNvPr id="1107" name="Picture 1106">
                  <a:extLst>
                    <a:ext uri="{FF2B5EF4-FFF2-40B4-BE49-F238E27FC236}">
                      <a16:creationId xmlns:a16="http://schemas.microsoft.com/office/drawing/2014/main" id="{6F22B61F-D745-DD40-B03B-FDF1D696B65B}"/>
                    </a:ext>
                  </a:extLst>
                </p:cNvPr>
                <p:cNvPicPr>
                  <a:picLocks noChangeAspect="1"/>
                </p:cNvPicPr>
                <p:nvPr/>
              </p:nvPicPr>
              <p:blipFill>
                <a:blip r:embed="rId103" cstate="email">
                  <a:extLst>
                    <a:ext uri="{28A0092B-C50C-407E-A947-70E740481C1C}">
                      <a14:useLocalDpi xmlns:a14="http://schemas.microsoft.com/office/drawing/2010/main"/>
                    </a:ext>
                  </a:extLst>
                </a:blip>
                <a:stretch>
                  <a:fillRect/>
                </a:stretch>
              </p:blipFill>
              <p:spPr>
                <a:xfrm>
                  <a:off x="29341804" y="15303566"/>
                  <a:ext cx="1233655" cy="326920"/>
                </a:xfrm>
                <a:prstGeom prst="rect">
                  <a:avLst/>
                </a:prstGeom>
              </p:spPr>
            </p:pic>
            <p:pic>
              <p:nvPicPr>
                <p:cNvPr id="1108" name="Picture 1107">
                  <a:extLst>
                    <a:ext uri="{FF2B5EF4-FFF2-40B4-BE49-F238E27FC236}">
                      <a16:creationId xmlns:a16="http://schemas.microsoft.com/office/drawing/2014/main" id="{23E95B3D-F1AC-EF43-A76F-F1B770EBBC89}"/>
                    </a:ext>
                  </a:extLst>
                </p:cNvPr>
                <p:cNvPicPr>
                  <a:picLocks noChangeAspect="1"/>
                </p:cNvPicPr>
                <p:nvPr/>
              </p:nvPicPr>
              <p:blipFill>
                <a:blip r:embed="rId104" cstate="email">
                  <a:extLst>
                    <a:ext uri="{28A0092B-C50C-407E-A947-70E740481C1C}">
                      <a14:useLocalDpi xmlns:a14="http://schemas.microsoft.com/office/drawing/2010/main"/>
                    </a:ext>
                  </a:extLst>
                </a:blip>
                <a:stretch>
                  <a:fillRect/>
                </a:stretch>
              </p:blipFill>
              <p:spPr>
                <a:xfrm>
                  <a:off x="8663459" y="14965935"/>
                  <a:ext cx="1002183" cy="1002183"/>
                </a:xfrm>
                <a:prstGeom prst="rect">
                  <a:avLst/>
                </a:prstGeom>
              </p:spPr>
            </p:pic>
            <p:pic>
              <p:nvPicPr>
                <p:cNvPr id="1109" name="Picture 1108">
                  <a:extLst>
                    <a:ext uri="{FF2B5EF4-FFF2-40B4-BE49-F238E27FC236}">
                      <a16:creationId xmlns:a16="http://schemas.microsoft.com/office/drawing/2014/main" id="{397B6B88-6ABC-F94F-A022-ABA2E4EBC9CC}"/>
                    </a:ext>
                  </a:extLst>
                </p:cNvPr>
                <p:cNvPicPr>
                  <a:picLocks noChangeAspect="1"/>
                </p:cNvPicPr>
                <p:nvPr/>
              </p:nvPicPr>
              <p:blipFill>
                <a:blip r:embed="rId105" cstate="email">
                  <a:extLst>
                    <a:ext uri="{28A0092B-C50C-407E-A947-70E740481C1C}">
                      <a14:useLocalDpi xmlns:a14="http://schemas.microsoft.com/office/drawing/2010/main"/>
                    </a:ext>
                  </a:extLst>
                </a:blip>
                <a:stretch>
                  <a:fillRect/>
                </a:stretch>
              </p:blipFill>
              <p:spPr>
                <a:xfrm>
                  <a:off x="15577857" y="15266156"/>
                  <a:ext cx="1232193" cy="401740"/>
                </a:xfrm>
                <a:prstGeom prst="rect">
                  <a:avLst/>
                </a:prstGeom>
              </p:spPr>
            </p:pic>
            <p:pic>
              <p:nvPicPr>
                <p:cNvPr id="1110" name="Picture 1109">
                  <a:extLst>
                    <a:ext uri="{FF2B5EF4-FFF2-40B4-BE49-F238E27FC236}">
                      <a16:creationId xmlns:a16="http://schemas.microsoft.com/office/drawing/2014/main" id="{C7CC135B-9F5F-DC4D-AAA7-B47DFE5B3A48}"/>
                    </a:ext>
                  </a:extLst>
                </p:cNvPr>
                <p:cNvPicPr>
                  <a:picLocks noChangeAspect="1"/>
                </p:cNvPicPr>
                <p:nvPr/>
              </p:nvPicPr>
              <p:blipFill>
                <a:blip r:embed="rId106" cstate="email">
                  <a:extLst>
                    <a:ext uri="{28A0092B-C50C-407E-A947-70E740481C1C}">
                      <a14:useLocalDpi xmlns:a14="http://schemas.microsoft.com/office/drawing/2010/main"/>
                    </a:ext>
                  </a:extLst>
                </a:blip>
                <a:stretch>
                  <a:fillRect/>
                </a:stretch>
              </p:blipFill>
              <p:spPr>
                <a:xfrm>
                  <a:off x="10393092" y="15029363"/>
                  <a:ext cx="2362586" cy="875327"/>
                </a:xfrm>
                <a:prstGeom prst="rect">
                  <a:avLst/>
                </a:prstGeom>
              </p:spPr>
            </p:pic>
            <p:pic>
              <p:nvPicPr>
                <p:cNvPr id="1111" name="Picture 1110">
                  <a:extLst>
                    <a:ext uri="{FF2B5EF4-FFF2-40B4-BE49-F238E27FC236}">
                      <a16:creationId xmlns:a16="http://schemas.microsoft.com/office/drawing/2014/main" id="{5506CDB5-1CCF-3D4B-B267-F999BE6F6BB4}"/>
                    </a:ext>
                  </a:extLst>
                </p:cNvPr>
                <p:cNvPicPr>
                  <a:picLocks noChangeAspect="1"/>
                </p:cNvPicPr>
                <p:nvPr/>
              </p:nvPicPr>
              <p:blipFill>
                <a:blip r:embed="rId107" cstate="email">
                  <a:extLst>
                    <a:ext uri="{28A0092B-C50C-407E-A947-70E740481C1C}">
                      <a14:useLocalDpi xmlns:a14="http://schemas.microsoft.com/office/drawing/2010/main"/>
                    </a:ext>
                  </a:extLst>
                </a:blip>
                <a:stretch>
                  <a:fillRect/>
                </a:stretch>
              </p:blipFill>
              <p:spPr>
                <a:xfrm>
                  <a:off x="19660399" y="15166291"/>
                  <a:ext cx="1418529" cy="601471"/>
                </a:xfrm>
                <a:prstGeom prst="rect">
                  <a:avLst/>
                </a:prstGeom>
              </p:spPr>
            </p:pic>
            <p:pic>
              <p:nvPicPr>
                <p:cNvPr id="1112" name="Picture 1111">
                  <a:extLst>
                    <a:ext uri="{FF2B5EF4-FFF2-40B4-BE49-F238E27FC236}">
                      <a16:creationId xmlns:a16="http://schemas.microsoft.com/office/drawing/2014/main" id="{B69ACE5E-B0A0-894A-8E08-20A7042E943E}"/>
                    </a:ext>
                  </a:extLst>
                </p:cNvPr>
                <p:cNvPicPr>
                  <a:picLocks noChangeAspect="1"/>
                </p:cNvPicPr>
                <p:nvPr/>
              </p:nvPicPr>
              <p:blipFill>
                <a:blip r:embed="rId108" cstate="email">
                  <a:extLst>
                    <a:ext uri="{28A0092B-C50C-407E-A947-70E740481C1C}">
                      <a14:useLocalDpi xmlns:a14="http://schemas.microsoft.com/office/drawing/2010/main"/>
                    </a:ext>
                  </a:extLst>
                </a:blip>
                <a:stretch>
                  <a:fillRect/>
                </a:stretch>
              </p:blipFill>
              <p:spPr>
                <a:xfrm>
                  <a:off x="45945757" y="15244426"/>
                  <a:ext cx="1524666" cy="445201"/>
                </a:xfrm>
                <a:prstGeom prst="rect">
                  <a:avLst/>
                </a:prstGeom>
              </p:spPr>
            </p:pic>
            <p:pic>
              <p:nvPicPr>
                <p:cNvPr id="1113" name="Picture 1112">
                  <a:extLst>
                    <a:ext uri="{FF2B5EF4-FFF2-40B4-BE49-F238E27FC236}">
                      <a16:creationId xmlns:a16="http://schemas.microsoft.com/office/drawing/2014/main" id="{F3F44659-6D3A-1948-89D9-60CB0697269A}"/>
                    </a:ext>
                  </a:extLst>
                </p:cNvPr>
                <p:cNvPicPr>
                  <a:picLocks noChangeAspect="1"/>
                </p:cNvPicPr>
                <p:nvPr/>
              </p:nvPicPr>
              <p:blipFill>
                <a:blip r:embed="rId109" cstate="email">
                  <a:extLst>
                    <a:ext uri="{28A0092B-C50C-407E-A947-70E740481C1C}">
                      <a14:useLocalDpi xmlns:a14="http://schemas.microsoft.com/office/drawing/2010/main"/>
                    </a:ext>
                  </a:extLst>
                </a:blip>
                <a:stretch>
                  <a:fillRect/>
                </a:stretch>
              </p:blipFill>
              <p:spPr>
                <a:xfrm>
                  <a:off x="13483128" y="15301630"/>
                  <a:ext cx="1367279" cy="330793"/>
                </a:xfrm>
                <a:prstGeom prst="rect">
                  <a:avLst/>
                </a:prstGeom>
              </p:spPr>
            </p:pic>
            <p:pic>
              <p:nvPicPr>
                <p:cNvPr id="1114" name="Picture 1113">
                  <a:extLst>
                    <a:ext uri="{FF2B5EF4-FFF2-40B4-BE49-F238E27FC236}">
                      <a16:creationId xmlns:a16="http://schemas.microsoft.com/office/drawing/2014/main" id="{A04EC2FF-365A-8A41-86B5-45E006878E17}"/>
                    </a:ext>
                  </a:extLst>
                </p:cNvPr>
                <p:cNvPicPr>
                  <a:picLocks noChangeAspect="1"/>
                </p:cNvPicPr>
                <p:nvPr/>
              </p:nvPicPr>
              <p:blipFill>
                <a:blip r:embed="rId110" cstate="email">
                  <a:extLst>
                    <a:ext uri="{28A0092B-C50C-407E-A947-70E740481C1C}">
                      <a14:useLocalDpi xmlns:a14="http://schemas.microsoft.com/office/drawing/2010/main"/>
                    </a:ext>
                  </a:extLst>
                </a:blip>
                <a:stretch>
                  <a:fillRect/>
                </a:stretch>
              </p:blipFill>
              <p:spPr>
                <a:xfrm>
                  <a:off x="33248689" y="15335570"/>
                  <a:ext cx="1567243" cy="262913"/>
                </a:xfrm>
                <a:prstGeom prst="rect">
                  <a:avLst/>
                </a:prstGeom>
              </p:spPr>
            </p:pic>
            <p:pic>
              <p:nvPicPr>
                <p:cNvPr id="1115" name="Picture 1114">
                  <a:extLst>
                    <a:ext uri="{FF2B5EF4-FFF2-40B4-BE49-F238E27FC236}">
                      <a16:creationId xmlns:a16="http://schemas.microsoft.com/office/drawing/2014/main" id="{8D0B89D7-1555-9A46-92DC-C886EC9DD693}"/>
                    </a:ext>
                  </a:extLst>
                </p:cNvPr>
                <p:cNvPicPr>
                  <a:picLocks noChangeAspect="1"/>
                </p:cNvPicPr>
                <p:nvPr/>
              </p:nvPicPr>
              <p:blipFill>
                <a:blip r:embed="rId111" cstate="email">
                  <a:extLst>
                    <a:ext uri="{28A0092B-C50C-407E-A947-70E740481C1C}">
                      <a14:useLocalDpi xmlns:a14="http://schemas.microsoft.com/office/drawing/2010/main"/>
                    </a:ext>
                  </a:extLst>
                </a:blip>
                <a:stretch>
                  <a:fillRect/>
                </a:stretch>
              </p:blipFill>
              <p:spPr>
                <a:xfrm>
                  <a:off x="43639226" y="15353308"/>
                  <a:ext cx="1579087" cy="227437"/>
                </a:xfrm>
                <a:prstGeom prst="rect">
                  <a:avLst/>
                </a:prstGeom>
              </p:spPr>
            </p:pic>
            <p:pic>
              <p:nvPicPr>
                <p:cNvPr id="1116" name="Picture 1115">
                  <a:extLst>
                    <a:ext uri="{FF2B5EF4-FFF2-40B4-BE49-F238E27FC236}">
                      <a16:creationId xmlns:a16="http://schemas.microsoft.com/office/drawing/2014/main" id="{C1D94F6D-DC61-AB43-835D-54ADEC43E925}"/>
                    </a:ext>
                  </a:extLst>
                </p:cNvPr>
                <p:cNvPicPr>
                  <a:picLocks noChangeAspect="1"/>
                </p:cNvPicPr>
                <p:nvPr/>
              </p:nvPicPr>
              <p:blipFill>
                <a:blip r:embed="rId112" cstate="email">
                  <a:extLst>
                    <a:ext uri="{28A0092B-C50C-407E-A947-70E740481C1C}">
                      <a14:useLocalDpi xmlns:a14="http://schemas.microsoft.com/office/drawing/2010/main"/>
                    </a:ext>
                  </a:extLst>
                </a:blip>
                <a:stretch>
                  <a:fillRect/>
                </a:stretch>
              </p:blipFill>
              <p:spPr>
                <a:xfrm>
                  <a:off x="23929277" y="15142014"/>
                  <a:ext cx="1408382" cy="650025"/>
                </a:xfrm>
                <a:prstGeom prst="rect">
                  <a:avLst/>
                </a:prstGeom>
              </p:spPr>
            </p:pic>
            <p:pic>
              <p:nvPicPr>
                <p:cNvPr id="1117" name="Picture 1116">
                  <a:extLst>
                    <a:ext uri="{FF2B5EF4-FFF2-40B4-BE49-F238E27FC236}">
                      <a16:creationId xmlns:a16="http://schemas.microsoft.com/office/drawing/2014/main" id="{D4B2D0C4-F4F9-9640-B8D8-72AD681F896D}"/>
                    </a:ext>
                  </a:extLst>
                </p:cNvPr>
                <p:cNvPicPr>
                  <a:picLocks noChangeAspect="1"/>
                </p:cNvPicPr>
                <p:nvPr/>
              </p:nvPicPr>
              <p:blipFill>
                <a:blip r:embed="rId113" cstate="email">
                  <a:extLst>
                    <a:ext uri="{28A0092B-C50C-407E-A947-70E740481C1C}">
                      <a14:useLocalDpi xmlns:a14="http://schemas.microsoft.com/office/drawing/2010/main"/>
                    </a:ext>
                  </a:extLst>
                </a:blip>
                <a:stretch>
                  <a:fillRect/>
                </a:stretch>
              </p:blipFill>
              <p:spPr>
                <a:xfrm>
                  <a:off x="37597602" y="15165714"/>
                  <a:ext cx="1071859" cy="602625"/>
                </a:xfrm>
                <a:prstGeom prst="rect">
                  <a:avLst/>
                </a:prstGeom>
              </p:spPr>
            </p:pic>
            <p:pic>
              <p:nvPicPr>
                <p:cNvPr id="1118" name="Picture 1117">
                  <a:extLst>
                    <a:ext uri="{FF2B5EF4-FFF2-40B4-BE49-F238E27FC236}">
                      <a16:creationId xmlns:a16="http://schemas.microsoft.com/office/drawing/2014/main" id="{FB2104E4-94DA-E841-9A46-1F7DE921BB32}"/>
                    </a:ext>
                  </a:extLst>
                </p:cNvPr>
                <p:cNvPicPr>
                  <a:picLocks noChangeAspect="1"/>
                </p:cNvPicPr>
                <p:nvPr/>
              </p:nvPicPr>
              <p:blipFill>
                <a:blip r:embed="rId114" cstate="email">
                  <a:extLst>
                    <a:ext uri="{28A0092B-C50C-407E-A947-70E740481C1C}">
                      <a14:useLocalDpi xmlns:a14="http://schemas.microsoft.com/office/drawing/2010/main"/>
                    </a:ext>
                  </a:extLst>
                </a:blip>
                <a:stretch>
                  <a:fillRect/>
                </a:stretch>
              </p:blipFill>
              <p:spPr>
                <a:xfrm>
                  <a:off x="27721926" y="15095182"/>
                  <a:ext cx="892428" cy="743689"/>
                </a:xfrm>
                <a:prstGeom prst="rect">
                  <a:avLst/>
                </a:prstGeom>
              </p:spPr>
            </p:pic>
          </p:grpSp>
          <p:grpSp>
            <p:nvGrpSpPr>
              <p:cNvPr id="903" name="Group 902">
                <a:extLst>
                  <a:ext uri="{FF2B5EF4-FFF2-40B4-BE49-F238E27FC236}">
                    <a16:creationId xmlns:a16="http://schemas.microsoft.com/office/drawing/2014/main" id="{9C9AC873-6399-1741-B4BB-53C2CC43FDCA}"/>
                  </a:ext>
                </a:extLst>
              </p:cNvPr>
              <p:cNvGrpSpPr/>
              <p:nvPr/>
            </p:nvGrpSpPr>
            <p:grpSpPr>
              <a:xfrm>
                <a:off x="1035662" y="13244966"/>
                <a:ext cx="46432216" cy="1195465"/>
                <a:chOff x="1035662" y="13936375"/>
                <a:chExt cx="46432216" cy="1195465"/>
              </a:xfrm>
            </p:grpSpPr>
            <p:pic>
              <p:nvPicPr>
                <p:cNvPr id="1073" name="Picture 1072">
                  <a:extLst>
                    <a:ext uri="{FF2B5EF4-FFF2-40B4-BE49-F238E27FC236}">
                      <a16:creationId xmlns:a16="http://schemas.microsoft.com/office/drawing/2014/main" id="{3595CE24-22E9-A64C-84E1-625443599E05}"/>
                    </a:ext>
                  </a:extLst>
                </p:cNvPr>
                <p:cNvPicPr>
                  <a:picLocks noChangeAspect="1"/>
                </p:cNvPicPr>
                <p:nvPr/>
              </p:nvPicPr>
              <p:blipFill>
                <a:blip r:embed="rId115" cstate="email">
                  <a:extLst>
                    <a:ext uri="{28A0092B-C50C-407E-A947-70E740481C1C}">
                      <a14:useLocalDpi xmlns:a14="http://schemas.microsoft.com/office/drawing/2010/main"/>
                    </a:ext>
                  </a:extLst>
                </a:blip>
                <a:stretch>
                  <a:fillRect/>
                </a:stretch>
              </p:blipFill>
              <p:spPr>
                <a:xfrm>
                  <a:off x="23312963" y="14010773"/>
                  <a:ext cx="929367" cy="998611"/>
                </a:xfrm>
                <a:prstGeom prst="rect">
                  <a:avLst/>
                </a:prstGeom>
              </p:spPr>
            </p:pic>
            <p:pic>
              <p:nvPicPr>
                <p:cNvPr id="1074" name="Picture 1073">
                  <a:extLst>
                    <a:ext uri="{FF2B5EF4-FFF2-40B4-BE49-F238E27FC236}">
                      <a16:creationId xmlns:a16="http://schemas.microsoft.com/office/drawing/2014/main" id="{316C707B-5A31-BC49-9DA9-02F50E97A7FF}"/>
                    </a:ext>
                  </a:extLst>
                </p:cNvPr>
                <p:cNvPicPr>
                  <a:picLocks noChangeAspect="1"/>
                </p:cNvPicPr>
                <p:nvPr/>
              </p:nvPicPr>
              <p:blipFill>
                <a:blip r:embed="rId116" cstate="email">
                  <a:extLst>
                    <a:ext uri="{28A0092B-C50C-407E-A947-70E740481C1C}">
                      <a14:useLocalDpi xmlns:a14="http://schemas.microsoft.com/office/drawing/2010/main"/>
                    </a:ext>
                  </a:extLst>
                </a:blip>
                <a:stretch>
                  <a:fillRect/>
                </a:stretch>
              </p:blipFill>
              <p:spPr>
                <a:xfrm>
                  <a:off x="26944737" y="14181770"/>
                  <a:ext cx="686131" cy="704674"/>
                </a:xfrm>
                <a:prstGeom prst="rect">
                  <a:avLst/>
                </a:prstGeom>
              </p:spPr>
            </p:pic>
            <p:pic>
              <p:nvPicPr>
                <p:cNvPr id="1075" name="Picture 1074">
                  <a:extLst>
                    <a:ext uri="{FF2B5EF4-FFF2-40B4-BE49-F238E27FC236}">
                      <a16:creationId xmlns:a16="http://schemas.microsoft.com/office/drawing/2014/main" id="{75185B45-91E2-DC41-93AD-56ABA39F0B5A}"/>
                    </a:ext>
                  </a:extLst>
                </p:cNvPr>
                <p:cNvPicPr>
                  <a:picLocks noChangeAspect="1"/>
                </p:cNvPicPr>
                <p:nvPr/>
              </p:nvPicPr>
              <p:blipFill>
                <a:blip r:embed="rId117" cstate="email">
                  <a:extLst>
                    <a:ext uri="{28A0092B-C50C-407E-A947-70E740481C1C}">
                      <a14:useLocalDpi xmlns:a14="http://schemas.microsoft.com/office/drawing/2010/main"/>
                    </a:ext>
                  </a:extLst>
                </a:blip>
                <a:stretch>
                  <a:fillRect/>
                </a:stretch>
              </p:blipFill>
              <p:spPr>
                <a:xfrm>
                  <a:off x="15428443" y="13985688"/>
                  <a:ext cx="1096839" cy="1096839"/>
                </a:xfrm>
                <a:prstGeom prst="rect">
                  <a:avLst/>
                </a:prstGeom>
              </p:spPr>
            </p:pic>
            <p:pic>
              <p:nvPicPr>
                <p:cNvPr id="1076" name="Picture 1075">
                  <a:extLst>
                    <a:ext uri="{FF2B5EF4-FFF2-40B4-BE49-F238E27FC236}">
                      <a16:creationId xmlns:a16="http://schemas.microsoft.com/office/drawing/2014/main" id="{12736B23-E43E-A54D-99A6-8C81BCCB8B0A}"/>
                    </a:ext>
                  </a:extLst>
                </p:cNvPr>
                <p:cNvPicPr>
                  <a:picLocks noChangeAspect="1"/>
                </p:cNvPicPr>
                <p:nvPr/>
              </p:nvPicPr>
              <p:blipFill>
                <a:blip r:embed="rId118" cstate="email">
                  <a:extLst>
                    <a:ext uri="{28A0092B-C50C-407E-A947-70E740481C1C}">
                      <a14:useLocalDpi xmlns:a14="http://schemas.microsoft.com/office/drawing/2010/main"/>
                    </a:ext>
                  </a:extLst>
                </a:blip>
                <a:stretch>
                  <a:fillRect/>
                </a:stretch>
              </p:blipFill>
              <p:spPr>
                <a:xfrm>
                  <a:off x="6583608" y="14336665"/>
                  <a:ext cx="2102179" cy="394884"/>
                </a:xfrm>
                <a:prstGeom prst="rect">
                  <a:avLst/>
                </a:prstGeom>
              </p:spPr>
            </p:pic>
            <p:pic>
              <p:nvPicPr>
                <p:cNvPr id="1077" name="Picture 1076">
                  <a:extLst>
                    <a:ext uri="{FF2B5EF4-FFF2-40B4-BE49-F238E27FC236}">
                      <a16:creationId xmlns:a16="http://schemas.microsoft.com/office/drawing/2014/main" id="{E63ECF30-5295-6847-988E-AFF80D99A697}"/>
                    </a:ext>
                  </a:extLst>
                </p:cNvPr>
                <p:cNvPicPr>
                  <a:picLocks noChangeAspect="1"/>
                </p:cNvPicPr>
                <p:nvPr/>
              </p:nvPicPr>
              <p:blipFill>
                <a:blip r:embed="rId119" cstate="email">
                  <a:extLst>
                    <a:ext uri="{28A0092B-C50C-407E-A947-70E740481C1C}">
                      <a14:useLocalDpi xmlns:a14="http://schemas.microsoft.com/office/drawing/2010/main"/>
                    </a:ext>
                  </a:extLst>
                </a:blip>
                <a:stretch>
                  <a:fillRect/>
                </a:stretch>
              </p:blipFill>
              <p:spPr>
                <a:xfrm>
                  <a:off x="46098679" y="14390342"/>
                  <a:ext cx="1369199" cy="287530"/>
                </a:xfrm>
                <a:prstGeom prst="rect">
                  <a:avLst/>
                </a:prstGeom>
              </p:spPr>
            </p:pic>
            <p:pic>
              <p:nvPicPr>
                <p:cNvPr id="1078" name="Picture 1077">
                  <a:extLst>
                    <a:ext uri="{FF2B5EF4-FFF2-40B4-BE49-F238E27FC236}">
                      <a16:creationId xmlns:a16="http://schemas.microsoft.com/office/drawing/2014/main" id="{2E00D6AB-FB53-E14F-9350-A1C2FA9DF088}"/>
                    </a:ext>
                  </a:extLst>
                </p:cNvPr>
                <p:cNvPicPr>
                  <a:picLocks noChangeAspect="1"/>
                </p:cNvPicPr>
                <p:nvPr/>
              </p:nvPicPr>
              <p:blipFill>
                <a:blip r:embed="rId120" cstate="email">
                  <a:extLst>
                    <a:ext uri="{28A0092B-C50C-407E-A947-70E740481C1C}">
                      <a14:useLocalDpi xmlns:a14="http://schemas.microsoft.com/office/drawing/2010/main"/>
                    </a:ext>
                  </a:extLst>
                </a:blip>
                <a:stretch>
                  <a:fillRect/>
                </a:stretch>
              </p:blipFill>
              <p:spPr>
                <a:xfrm>
                  <a:off x="29932434" y="14229459"/>
                  <a:ext cx="825293" cy="609297"/>
                </a:xfrm>
                <a:prstGeom prst="rect">
                  <a:avLst/>
                </a:prstGeom>
              </p:spPr>
            </p:pic>
            <p:pic>
              <p:nvPicPr>
                <p:cNvPr id="1079" name="Picture 1078">
                  <a:extLst>
                    <a:ext uri="{FF2B5EF4-FFF2-40B4-BE49-F238E27FC236}">
                      <a16:creationId xmlns:a16="http://schemas.microsoft.com/office/drawing/2014/main" id="{F9B610DB-437B-0947-8794-7054A67695A9}"/>
                    </a:ext>
                  </a:extLst>
                </p:cNvPr>
                <p:cNvPicPr>
                  <a:picLocks noChangeAspect="1"/>
                </p:cNvPicPr>
                <p:nvPr/>
              </p:nvPicPr>
              <p:blipFill>
                <a:blip r:embed="rId121" cstate="email">
                  <a:extLst>
                    <a:ext uri="{28A0092B-C50C-407E-A947-70E740481C1C}">
                      <a14:useLocalDpi xmlns:a14="http://schemas.microsoft.com/office/drawing/2010/main"/>
                    </a:ext>
                  </a:extLst>
                </a:blip>
                <a:stretch>
                  <a:fillRect/>
                </a:stretch>
              </p:blipFill>
              <p:spPr>
                <a:xfrm>
                  <a:off x="42016136" y="14201904"/>
                  <a:ext cx="1439543" cy="664406"/>
                </a:xfrm>
                <a:prstGeom prst="rect">
                  <a:avLst/>
                </a:prstGeom>
              </p:spPr>
            </p:pic>
            <p:pic>
              <p:nvPicPr>
                <p:cNvPr id="1080" name="Picture 1079">
                  <a:extLst>
                    <a:ext uri="{FF2B5EF4-FFF2-40B4-BE49-F238E27FC236}">
                      <a16:creationId xmlns:a16="http://schemas.microsoft.com/office/drawing/2014/main" id="{7FD8AE3A-0679-4649-99CD-76F11A9C9BFF}"/>
                    </a:ext>
                  </a:extLst>
                </p:cNvPr>
                <p:cNvPicPr>
                  <a:picLocks noChangeAspect="1"/>
                </p:cNvPicPr>
                <p:nvPr/>
              </p:nvPicPr>
              <p:blipFill>
                <a:blip r:embed="rId122" cstate="email">
                  <a:extLst>
                    <a:ext uri="{28A0092B-C50C-407E-A947-70E740481C1C}">
                      <a14:useLocalDpi xmlns:a14="http://schemas.microsoft.com/office/drawing/2010/main"/>
                    </a:ext>
                  </a:extLst>
                </a:blip>
                <a:stretch>
                  <a:fillRect/>
                </a:stretch>
              </p:blipFill>
              <p:spPr>
                <a:xfrm>
                  <a:off x="4877327" y="14085132"/>
                  <a:ext cx="897951" cy="897951"/>
                </a:xfrm>
                <a:prstGeom prst="rect">
                  <a:avLst/>
                </a:prstGeom>
              </p:spPr>
            </p:pic>
            <p:pic>
              <p:nvPicPr>
                <p:cNvPr id="1081" name="Picture 1080">
                  <a:extLst>
                    <a:ext uri="{FF2B5EF4-FFF2-40B4-BE49-F238E27FC236}">
                      <a16:creationId xmlns:a16="http://schemas.microsoft.com/office/drawing/2014/main" id="{5F1E8CBC-2186-C541-9432-6AF4443BC560}"/>
                    </a:ext>
                  </a:extLst>
                </p:cNvPr>
                <p:cNvPicPr>
                  <a:picLocks noChangeAspect="1"/>
                </p:cNvPicPr>
                <p:nvPr/>
              </p:nvPicPr>
              <p:blipFill>
                <a:blip r:embed="rId123" cstate="email">
                  <a:extLst>
                    <a:ext uri="{28A0092B-C50C-407E-A947-70E740481C1C}">
                      <a14:useLocalDpi xmlns:a14="http://schemas.microsoft.com/office/drawing/2010/main"/>
                    </a:ext>
                  </a:extLst>
                </a:blip>
                <a:stretch>
                  <a:fillRect/>
                </a:stretch>
              </p:blipFill>
              <p:spPr>
                <a:xfrm>
                  <a:off x="2941376" y="14178728"/>
                  <a:ext cx="1192883" cy="710758"/>
                </a:xfrm>
                <a:prstGeom prst="rect">
                  <a:avLst/>
                </a:prstGeom>
              </p:spPr>
            </p:pic>
            <p:pic>
              <p:nvPicPr>
                <p:cNvPr id="1082" name="Picture 1081">
                  <a:extLst>
                    <a:ext uri="{FF2B5EF4-FFF2-40B4-BE49-F238E27FC236}">
                      <a16:creationId xmlns:a16="http://schemas.microsoft.com/office/drawing/2014/main" id="{AC35B533-AC30-7348-9919-5C1FE5E71F1A}"/>
                    </a:ext>
                  </a:extLst>
                </p:cNvPr>
                <p:cNvPicPr>
                  <a:picLocks noChangeAspect="1"/>
                </p:cNvPicPr>
                <p:nvPr/>
              </p:nvPicPr>
              <p:blipFill>
                <a:blip r:embed="rId124" cstate="email">
                  <a:extLst>
                    <a:ext uri="{28A0092B-C50C-407E-A947-70E740481C1C}">
                      <a14:useLocalDpi xmlns:a14="http://schemas.microsoft.com/office/drawing/2010/main"/>
                    </a:ext>
                  </a:extLst>
                </a:blip>
                <a:stretch>
                  <a:fillRect/>
                </a:stretch>
              </p:blipFill>
              <p:spPr>
                <a:xfrm>
                  <a:off x="1035662" y="14394163"/>
                  <a:ext cx="1571974" cy="279889"/>
                </a:xfrm>
                <a:prstGeom prst="rect">
                  <a:avLst/>
                </a:prstGeom>
              </p:spPr>
            </p:pic>
            <p:pic>
              <p:nvPicPr>
                <p:cNvPr id="1083" name="Picture 1082">
                  <a:extLst>
                    <a:ext uri="{FF2B5EF4-FFF2-40B4-BE49-F238E27FC236}">
                      <a16:creationId xmlns:a16="http://schemas.microsoft.com/office/drawing/2014/main" id="{8553FE7E-9363-2F47-94E1-54A30A506CF5}"/>
                    </a:ext>
                  </a:extLst>
                </p:cNvPr>
                <p:cNvPicPr>
                  <a:picLocks noChangeAspect="1"/>
                </p:cNvPicPr>
                <p:nvPr/>
              </p:nvPicPr>
              <p:blipFill>
                <a:blip r:embed="rId125" cstate="email">
                  <a:extLst>
                    <a:ext uri="{28A0092B-C50C-407E-A947-70E740481C1C}">
                      <a14:useLocalDpi xmlns:a14="http://schemas.microsoft.com/office/drawing/2010/main"/>
                    </a:ext>
                  </a:extLst>
                </a:blip>
                <a:stretch>
                  <a:fillRect/>
                </a:stretch>
              </p:blipFill>
              <p:spPr>
                <a:xfrm>
                  <a:off x="17204601" y="14302205"/>
                  <a:ext cx="403396" cy="463804"/>
                </a:xfrm>
                <a:prstGeom prst="rect">
                  <a:avLst/>
                </a:prstGeom>
              </p:spPr>
            </p:pic>
            <p:pic>
              <p:nvPicPr>
                <p:cNvPr id="1084" name="Picture 1083">
                  <a:extLst>
                    <a:ext uri="{FF2B5EF4-FFF2-40B4-BE49-F238E27FC236}">
                      <a16:creationId xmlns:a16="http://schemas.microsoft.com/office/drawing/2014/main" id="{A4BD386F-401A-2144-97E8-97185E619C06}"/>
                    </a:ext>
                  </a:extLst>
                </p:cNvPr>
                <p:cNvPicPr>
                  <a:picLocks noChangeAspect="1"/>
                </p:cNvPicPr>
                <p:nvPr/>
              </p:nvPicPr>
              <p:blipFill>
                <a:blip r:embed="rId126" cstate="email">
                  <a:extLst>
                    <a:ext uri="{28A0092B-C50C-407E-A947-70E740481C1C}">
                      <a14:useLocalDpi xmlns:a14="http://schemas.microsoft.com/office/drawing/2010/main"/>
                    </a:ext>
                  </a:extLst>
                </a:blip>
                <a:stretch>
                  <a:fillRect/>
                </a:stretch>
              </p:blipFill>
              <p:spPr>
                <a:xfrm>
                  <a:off x="13492085" y="14396462"/>
                  <a:ext cx="1257039" cy="275290"/>
                </a:xfrm>
                <a:prstGeom prst="rect">
                  <a:avLst/>
                </a:prstGeom>
              </p:spPr>
            </p:pic>
            <p:pic>
              <p:nvPicPr>
                <p:cNvPr id="1085" name="Picture 1084">
                  <a:extLst>
                    <a:ext uri="{FF2B5EF4-FFF2-40B4-BE49-F238E27FC236}">
                      <a16:creationId xmlns:a16="http://schemas.microsoft.com/office/drawing/2014/main" id="{327E88E2-72CD-7440-BC2C-968D45776977}"/>
                    </a:ext>
                  </a:extLst>
                </p:cNvPr>
                <p:cNvPicPr>
                  <a:picLocks noChangeAspect="1"/>
                </p:cNvPicPr>
                <p:nvPr/>
              </p:nvPicPr>
              <p:blipFill>
                <a:blip r:embed="rId127" cstate="email">
                  <a:extLst>
                    <a:ext uri="{28A0092B-C50C-407E-A947-70E740481C1C}">
                      <a14:useLocalDpi xmlns:a14="http://schemas.microsoft.com/office/drawing/2010/main"/>
                    </a:ext>
                  </a:extLst>
                </a:blip>
                <a:stretch>
                  <a:fillRect/>
                </a:stretch>
              </p:blipFill>
              <p:spPr>
                <a:xfrm>
                  <a:off x="20585639" y="13936375"/>
                  <a:ext cx="2048005" cy="1195465"/>
                </a:xfrm>
                <a:prstGeom prst="rect">
                  <a:avLst/>
                </a:prstGeom>
              </p:spPr>
            </p:pic>
            <p:pic>
              <p:nvPicPr>
                <p:cNvPr id="1086" name="Picture 1085">
                  <a:extLst>
                    <a:ext uri="{FF2B5EF4-FFF2-40B4-BE49-F238E27FC236}">
                      <a16:creationId xmlns:a16="http://schemas.microsoft.com/office/drawing/2014/main" id="{95B1B9C0-AD1F-6841-8B07-8530B49C3E1F}"/>
                    </a:ext>
                  </a:extLst>
                </p:cNvPr>
                <p:cNvPicPr>
                  <a:picLocks noChangeAspect="1"/>
                </p:cNvPicPr>
                <p:nvPr/>
              </p:nvPicPr>
              <p:blipFill rotWithShape="1">
                <a:blip r:embed="rId128" cstate="email">
                  <a:extLst>
                    <a:ext uri="{28A0092B-C50C-407E-A947-70E740481C1C}">
                      <a14:useLocalDpi xmlns:a14="http://schemas.microsoft.com/office/drawing/2010/main"/>
                    </a:ext>
                  </a:extLst>
                </a:blip>
                <a:srcRect/>
                <a:stretch/>
              </p:blipFill>
              <p:spPr>
                <a:xfrm>
                  <a:off x="11638714" y="14383019"/>
                  <a:ext cx="1174052" cy="302176"/>
                </a:xfrm>
                <a:prstGeom prst="rect">
                  <a:avLst/>
                </a:prstGeom>
              </p:spPr>
            </p:pic>
            <p:pic>
              <p:nvPicPr>
                <p:cNvPr id="1087" name="Picture 1086">
                  <a:extLst>
                    <a:ext uri="{FF2B5EF4-FFF2-40B4-BE49-F238E27FC236}">
                      <a16:creationId xmlns:a16="http://schemas.microsoft.com/office/drawing/2014/main" id="{05EE7A07-69C2-8548-A55E-8A257848BD4B}"/>
                    </a:ext>
                  </a:extLst>
                </p:cNvPr>
                <p:cNvPicPr>
                  <a:picLocks noChangeAspect="1"/>
                </p:cNvPicPr>
                <p:nvPr/>
              </p:nvPicPr>
              <p:blipFill>
                <a:blip r:embed="rId129" cstate="email">
                  <a:extLst>
                    <a:ext uri="{28A0092B-C50C-407E-A947-70E740481C1C}">
                      <a14:useLocalDpi xmlns:a14="http://schemas.microsoft.com/office/drawing/2010/main"/>
                    </a:ext>
                  </a:extLst>
                </a:blip>
                <a:stretch>
                  <a:fillRect/>
                </a:stretch>
              </p:blipFill>
              <p:spPr>
                <a:xfrm>
                  <a:off x="24921649" y="14321933"/>
                  <a:ext cx="1343769" cy="424348"/>
                </a:xfrm>
                <a:prstGeom prst="rect">
                  <a:avLst/>
                </a:prstGeom>
              </p:spPr>
            </p:pic>
            <p:pic>
              <p:nvPicPr>
                <p:cNvPr id="1088" name="Picture 1087">
                  <a:extLst>
                    <a:ext uri="{FF2B5EF4-FFF2-40B4-BE49-F238E27FC236}">
                      <a16:creationId xmlns:a16="http://schemas.microsoft.com/office/drawing/2014/main" id="{CC43D07E-E285-614A-8222-F3AA9C7E38DE}"/>
                    </a:ext>
                  </a:extLst>
                </p:cNvPr>
                <p:cNvPicPr>
                  <a:picLocks noChangeAspect="1"/>
                </p:cNvPicPr>
                <p:nvPr/>
              </p:nvPicPr>
              <p:blipFill>
                <a:blip r:embed="rId130" cstate="email">
                  <a:extLst>
                    <a:ext uri="{28A0092B-C50C-407E-A947-70E740481C1C}">
                      <a14:useLocalDpi xmlns:a14="http://schemas.microsoft.com/office/drawing/2010/main"/>
                    </a:ext>
                  </a:extLst>
                </a:blip>
                <a:stretch>
                  <a:fillRect/>
                </a:stretch>
              </p:blipFill>
              <p:spPr>
                <a:xfrm>
                  <a:off x="9533548" y="14372255"/>
                  <a:ext cx="1113026" cy="323705"/>
                </a:xfrm>
                <a:prstGeom prst="rect">
                  <a:avLst/>
                </a:prstGeom>
              </p:spPr>
            </p:pic>
            <p:pic>
              <p:nvPicPr>
                <p:cNvPr id="1089" name="Picture 1088">
                  <a:extLst>
                    <a:ext uri="{FF2B5EF4-FFF2-40B4-BE49-F238E27FC236}">
                      <a16:creationId xmlns:a16="http://schemas.microsoft.com/office/drawing/2014/main" id="{5212EC81-5EA9-4347-8A0B-4A52BD80C8DD}"/>
                    </a:ext>
                  </a:extLst>
                </p:cNvPr>
                <p:cNvPicPr>
                  <a:picLocks noChangeAspect="1"/>
                </p:cNvPicPr>
                <p:nvPr/>
              </p:nvPicPr>
              <p:blipFill>
                <a:blip r:embed="rId131" cstate="email">
                  <a:extLst>
                    <a:ext uri="{BEBA8EAE-BF5A-486C-A8C5-ECC9F3942E4B}">
                      <a14:imgProps xmlns:a14="http://schemas.microsoft.com/office/drawing/2010/main">
                        <a14:imgLayer r:embed="rId132">
                          <a14:imgEffect>
                            <a14:brightnessContrast bright="100000"/>
                          </a14:imgEffect>
                        </a14:imgLayer>
                      </a14:imgProps>
                    </a:ext>
                    <a:ext uri="{28A0092B-C50C-407E-A947-70E740481C1C}">
                      <a14:useLocalDpi xmlns:a14="http://schemas.microsoft.com/office/drawing/2010/main"/>
                    </a:ext>
                  </a:extLst>
                </a:blip>
                <a:stretch>
                  <a:fillRect/>
                </a:stretch>
              </p:blipFill>
              <p:spPr>
                <a:xfrm>
                  <a:off x="28310187" y="14207618"/>
                  <a:ext cx="942928" cy="652979"/>
                </a:xfrm>
                <a:prstGeom prst="rect">
                  <a:avLst/>
                </a:prstGeom>
              </p:spPr>
            </p:pic>
            <p:pic>
              <p:nvPicPr>
                <p:cNvPr id="1090" name="Picture 1089">
                  <a:extLst>
                    <a:ext uri="{FF2B5EF4-FFF2-40B4-BE49-F238E27FC236}">
                      <a16:creationId xmlns:a16="http://schemas.microsoft.com/office/drawing/2014/main" id="{F18368D6-C2AC-5547-BFD5-4DF8E41941A2}"/>
                    </a:ext>
                  </a:extLst>
                </p:cNvPr>
                <p:cNvPicPr>
                  <a:picLocks noChangeAspect="1"/>
                </p:cNvPicPr>
                <p:nvPr/>
              </p:nvPicPr>
              <p:blipFill>
                <a:blip r:embed="rId133" cstate="email">
                  <a:extLst>
                    <a:ext uri="{28A0092B-C50C-407E-A947-70E740481C1C}">
                      <a14:useLocalDpi xmlns:a14="http://schemas.microsoft.com/office/drawing/2010/main"/>
                    </a:ext>
                  </a:extLst>
                </a:blip>
                <a:stretch>
                  <a:fillRect/>
                </a:stretch>
              </p:blipFill>
              <p:spPr>
                <a:xfrm>
                  <a:off x="31437046" y="14298395"/>
                  <a:ext cx="1615260" cy="471425"/>
                </a:xfrm>
                <a:prstGeom prst="rect">
                  <a:avLst/>
                </a:prstGeom>
              </p:spPr>
            </p:pic>
            <p:pic>
              <p:nvPicPr>
                <p:cNvPr id="1091" name="Picture 1090">
                  <a:extLst>
                    <a:ext uri="{FF2B5EF4-FFF2-40B4-BE49-F238E27FC236}">
                      <a16:creationId xmlns:a16="http://schemas.microsoft.com/office/drawing/2014/main" id="{442164B6-7586-6C47-A2CB-91F5B935FF57}"/>
                    </a:ext>
                  </a:extLst>
                </p:cNvPr>
                <p:cNvPicPr>
                  <a:picLocks noChangeAspect="1"/>
                </p:cNvPicPr>
                <p:nvPr/>
              </p:nvPicPr>
              <p:blipFill>
                <a:blip r:embed="rId134" cstate="email">
                  <a:extLst>
                    <a:ext uri="{28A0092B-C50C-407E-A947-70E740481C1C}">
                      <a14:useLocalDpi xmlns:a14="http://schemas.microsoft.com/office/drawing/2010/main"/>
                    </a:ext>
                  </a:extLst>
                </a:blip>
                <a:stretch>
                  <a:fillRect/>
                </a:stretch>
              </p:blipFill>
              <p:spPr>
                <a:xfrm>
                  <a:off x="44134998" y="14346230"/>
                  <a:ext cx="1284352" cy="375755"/>
                </a:xfrm>
                <a:prstGeom prst="rect">
                  <a:avLst/>
                </a:prstGeom>
              </p:spPr>
            </p:pic>
            <p:pic>
              <p:nvPicPr>
                <p:cNvPr id="1092" name="Picture 1091">
                  <a:extLst>
                    <a:ext uri="{FF2B5EF4-FFF2-40B4-BE49-F238E27FC236}">
                      <a16:creationId xmlns:a16="http://schemas.microsoft.com/office/drawing/2014/main" id="{4B4D2090-EE82-0240-B07E-37FEB1D77967}"/>
                    </a:ext>
                  </a:extLst>
                </p:cNvPr>
                <p:cNvPicPr>
                  <a:picLocks noChangeAspect="1"/>
                </p:cNvPicPr>
                <p:nvPr/>
              </p:nvPicPr>
              <p:blipFill>
                <a:blip r:embed="rId135" cstate="email">
                  <a:extLst>
                    <a:ext uri="{28A0092B-C50C-407E-A947-70E740481C1C}">
                      <a14:useLocalDpi xmlns:a14="http://schemas.microsoft.com/office/drawing/2010/main"/>
                    </a:ext>
                  </a:extLst>
                </a:blip>
                <a:stretch>
                  <a:fillRect/>
                </a:stretch>
              </p:blipFill>
              <p:spPr>
                <a:xfrm>
                  <a:off x="35976555" y="14378247"/>
                  <a:ext cx="1321712" cy="311720"/>
                </a:xfrm>
                <a:prstGeom prst="rect">
                  <a:avLst/>
                </a:prstGeom>
              </p:spPr>
            </p:pic>
            <p:pic>
              <p:nvPicPr>
                <p:cNvPr id="1093" name="Picture 1092">
                  <a:extLst>
                    <a:ext uri="{FF2B5EF4-FFF2-40B4-BE49-F238E27FC236}">
                      <a16:creationId xmlns:a16="http://schemas.microsoft.com/office/drawing/2014/main" id="{43E7EA42-6D34-DE44-B2DF-03698D39E4FA}"/>
                    </a:ext>
                  </a:extLst>
                </p:cNvPr>
                <p:cNvPicPr>
                  <a:picLocks noChangeAspect="1"/>
                </p:cNvPicPr>
                <p:nvPr/>
              </p:nvPicPr>
              <p:blipFill>
                <a:blip r:embed="rId136" cstate="email">
                  <a:extLst>
                    <a:ext uri="{28A0092B-C50C-407E-A947-70E740481C1C}">
                      <a14:useLocalDpi xmlns:a14="http://schemas.microsoft.com/office/drawing/2010/main"/>
                    </a:ext>
                  </a:extLst>
                </a:blip>
                <a:stretch>
                  <a:fillRect/>
                </a:stretch>
              </p:blipFill>
              <p:spPr>
                <a:xfrm>
                  <a:off x="37977586" y="14382412"/>
                  <a:ext cx="1236480" cy="303391"/>
                </a:xfrm>
                <a:prstGeom prst="rect">
                  <a:avLst/>
                </a:prstGeom>
              </p:spPr>
            </p:pic>
            <p:pic>
              <p:nvPicPr>
                <p:cNvPr id="1094" name="Picture 1093">
                  <a:extLst>
                    <a:ext uri="{FF2B5EF4-FFF2-40B4-BE49-F238E27FC236}">
                      <a16:creationId xmlns:a16="http://schemas.microsoft.com/office/drawing/2014/main" id="{DD002E41-BAA5-D941-A5F6-8A523CD4B110}"/>
                    </a:ext>
                  </a:extLst>
                </p:cNvPr>
                <p:cNvPicPr>
                  <a:picLocks noChangeAspect="1"/>
                </p:cNvPicPr>
                <p:nvPr/>
              </p:nvPicPr>
              <p:blipFill>
                <a:blip r:embed="rId137" cstate="email">
                  <a:extLst>
                    <a:ext uri="{28A0092B-C50C-407E-A947-70E740481C1C}">
                      <a14:useLocalDpi xmlns:a14="http://schemas.microsoft.com/office/drawing/2010/main"/>
                    </a:ext>
                  </a:extLst>
                </a:blip>
                <a:stretch>
                  <a:fillRect/>
                </a:stretch>
              </p:blipFill>
              <p:spPr>
                <a:xfrm>
                  <a:off x="33731625" y="14299473"/>
                  <a:ext cx="1565611" cy="469269"/>
                </a:xfrm>
                <a:prstGeom prst="rect">
                  <a:avLst/>
                </a:prstGeom>
              </p:spPr>
            </p:pic>
            <p:pic>
              <p:nvPicPr>
                <p:cNvPr id="1095" name="Picture 1094">
                  <a:extLst>
                    <a:ext uri="{FF2B5EF4-FFF2-40B4-BE49-F238E27FC236}">
                      <a16:creationId xmlns:a16="http://schemas.microsoft.com/office/drawing/2014/main" id="{291D6801-E1B2-7C4E-867A-6ECE1EAEA008}"/>
                    </a:ext>
                  </a:extLst>
                </p:cNvPr>
                <p:cNvPicPr>
                  <a:picLocks noChangeAspect="1"/>
                </p:cNvPicPr>
                <p:nvPr/>
              </p:nvPicPr>
              <p:blipFill>
                <a:blip r:embed="rId138" cstate="email">
                  <a:extLst>
                    <a:ext uri="{28A0092B-C50C-407E-A947-70E740481C1C}">
                      <a14:useLocalDpi xmlns:a14="http://schemas.microsoft.com/office/drawing/2010/main"/>
                    </a:ext>
                  </a:extLst>
                </a:blip>
                <a:stretch>
                  <a:fillRect/>
                </a:stretch>
              </p:blipFill>
              <p:spPr>
                <a:xfrm>
                  <a:off x="39893385" y="14413822"/>
                  <a:ext cx="1443432" cy="240571"/>
                </a:xfrm>
                <a:prstGeom prst="rect">
                  <a:avLst/>
                </a:prstGeom>
              </p:spPr>
            </p:pic>
            <p:pic>
              <p:nvPicPr>
                <p:cNvPr id="1096" name="Picture 1095">
                  <a:extLst>
                    <a:ext uri="{FF2B5EF4-FFF2-40B4-BE49-F238E27FC236}">
                      <a16:creationId xmlns:a16="http://schemas.microsoft.com/office/drawing/2014/main" id="{60358148-0A01-8C42-84B7-37B34B498B04}"/>
                    </a:ext>
                  </a:extLst>
                </p:cNvPr>
                <p:cNvPicPr>
                  <a:picLocks noChangeAspect="1"/>
                </p:cNvPicPr>
                <p:nvPr/>
              </p:nvPicPr>
              <p:blipFill>
                <a:blip r:embed="rId139" cstate="email">
                  <a:extLst>
                    <a:ext uri="{28A0092B-C50C-407E-A947-70E740481C1C}">
                      <a14:useLocalDpi xmlns:a14="http://schemas.microsoft.com/office/drawing/2010/main"/>
                    </a:ext>
                  </a:extLst>
                </a:blip>
                <a:stretch>
                  <a:fillRect/>
                </a:stretch>
              </p:blipFill>
              <p:spPr>
                <a:xfrm>
                  <a:off x="18287316" y="14358446"/>
                  <a:ext cx="1619004" cy="351323"/>
                </a:xfrm>
                <a:prstGeom prst="rect">
                  <a:avLst/>
                </a:prstGeom>
              </p:spPr>
            </p:pic>
          </p:grpSp>
          <p:grpSp>
            <p:nvGrpSpPr>
              <p:cNvPr id="904" name="Group 903">
                <a:extLst>
                  <a:ext uri="{FF2B5EF4-FFF2-40B4-BE49-F238E27FC236}">
                    <a16:creationId xmlns:a16="http://schemas.microsoft.com/office/drawing/2014/main" id="{5206207C-1E78-8E4A-8711-7C49E0451340}"/>
                  </a:ext>
                </a:extLst>
              </p:cNvPr>
              <p:cNvGrpSpPr/>
              <p:nvPr/>
            </p:nvGrpSpPr>
            <p:grpSpPr>
              <a:xfrm>
                <a:off x="1027381" y="12497568"/>
                <a:ext cx="46435110" cy="867163"/>
                <a:chOff x="1027381" y="13232279"/>
                <a:chExt cx="46435110" cy="867163"/>
              </a:xfrm>
            </p:grpSpPr>
            <p:pic>
              <p:nvPicPr>
                <p:cNvPr id="1052" name="Picture 1051">
                  <a:extLst>
                    <a:ext uri="{FF2B5EF4-FFF2-40B4-BE49-F238E27FC236}">
                      <a16:creationId xmlns:a16="http://schemas.microsoft.com/office/drawing/2014/main" id="{0DA38B59-7E68-034A-A493-C89355BDC088}"/>
                    </a:ext>
                  </a:extLst>
                </p:cNvPr>
                <p:cNvPicPr>
                  <a:picLocks noChangeAspect="1"/>
                </p:cNvPicPr>
                <p:nvPr/>
              </p:nvPicPr>
              <p:blipFill>
                <a:blip r:embed="rId140" cstate="email">
                  <a:extLst>
                    <a:ext uri="{28A0092B-C50C-407E-A947-70E740481C1C}">
                      <a14:useLocalDpi xmlns:a14="http://schemas.microsoft.com/office/drawing/2010/main"/>
                    </a:ext>
                  </a:extLst>
                </a:blip>
                <a:stretch>
                  <a:fillRect/>
                </a:stretch>
              </p:blipFill>
              <p:spPr>
                <a:xfrm>
                  <a:off x="24761978" y="13268537"/>
                  <a:ext cx="1362248" cy="794647"/>
                </a:xfrm>
                <a:prstGeom prst="rect">
                  <a:avLst/>
                </a:prstGeom>
              </p:spPr>
            </p:pic>
            <p:pic>
              <p:nvPicPr>
                <p:cNvPr id="1053" name="Picture 1052">
                  <a:extLst>
                    <a:ext uri="{FF2B5EF4-FFF2-40B4-BE49-F238E27FC236}">
                      <a16:creationId xmlns:a16="http://schemas.microsoft.com/office/drawing/2014/main" id="{2A54521F-8818-6D48-9671-ADB51AFFBADE}"/>
                    </a:ext>
                  </a:extLst>
                </p:cNvPr>
                <p:cNvPicPr>
                  <a:picLocks noChangeAspect="1"/>
                </p:cNvPicPr>
                <p:nvPr/>
              </p:nvPicPr>
              <p:blipFill>
                <a:blip r:embed="rId141" cstate="email">
                  <a:extLst>
                    <a:ext uri="{28A0092B-C50C-407E-A947-70E740481C1C}">
                      <a14:useLocalDpi xmlns:a14="http://schemas.microsoft.com/office/drawing/2010/main"/>
                    </a:ext>
                  </a:extLst>
                </a:blip>
                <a:stretch>
                  <a:fillRect/>
                </a:stretch>
              </p:blipFill>
              <p:spPr>
                <a:xfrm>
                  <a:off x="31515073" y="13456221"/>
                  <a:ext cx="1543922" cy="419278"/>
                </a:xfrm>
                <a:prstGeom prst="rect">
                  <a:avLst/>
                </a:prstGeom>
              </p:spPr>
            </p:pic>
            <p:pic>
              <p:nvPicPr>
                <p:cNvPr id="1054" name="Picture 1053">
                  <a:extLst>
                    <a:ext uri="{FF2B5EF4-FFF2-40B4-BE49-F238E27FC236}">
                      <a16:creationId xmlns:a16="http://schemas.microsoft.com/office/drawing/2014/main" id="{BC48143B-01BF-B04D-93B0-DBE09F08DAF4}"/>
                    </a:ext>
                  </a:extLst>
                </p:cNvPr>
                <p:cNvPicPr>
                  <a:picLocks noChangeAspect="1"/>
                </p:cNvPicPr>
                <p:nvPr/>
              </p:nvPicPr>
              <p:blipFill>
                <a:blip r:embed="rId142" cstate="email">
                  <a:extLst>
                    <a:ext uri="{28A0092B-C50C-407E-A947-70E740481C1C}">
                      <a14:useLocalDpi xmlns:a14="http://schemas.microsoft.com/office/drawing/2010/main"/>
                    </a:ext>
                  </a:extLst>
                </a:blip>
                <a:stretch>
                  <a:fillRect/>
                </a:stretch>
              </p:blipFill>
              <p:spPr>
                <a:xfrm>
                  <a:off x="36135488" y="13232279"/>
                  <a:ext cx="1029752" cy="867163"/>
                </a:xfrm>
                <a:prstGeom prst="rect">
                  <a:avLst/>
                </a:prstGeom>
              </p:spPr>
            </p:pic>
            <p:pic>
              <p:nvPicPr>
                <p:cNvPr id="1055" name="Picture 1054">
                  <a:extLst>
                    <a:ext uri="{FF2B5EF4-FFF2-40B4-BE49-F238E27FC236}">
                      <a16:creationId xmlns:a16="http://schemas.microsoft.com/office/drawing/2014/main" id="{5493B149-7DB2-D742-BA13-610FF4BB39F8}"/>
                    </a:ext>
                  </a:extLst>
                </p:cNvPr>
                <p:cNvPicPr>
                  <a:picLocks noChangeAspect="1"/>
                </p:cNvPicPr>
                <p:nvPr/>
              </p:nvPicPr>
              <p:blipFill>
                <a:blip r:embed="rId143" cstate="email">
                  <a:extLst>
                    <a:ext uri="{28A0092B-C50C-407E-A947-70E740481C1C}">
                      <a14:useLocalDpi xmlns:a14="http://schemas.microsoft.com/office/drawing/2010/main"/>
                    </a:ext>
                  </a:extLst>
                </a:blip>
                <a:stretch>
                  <a:fillRect/>
                </a:stretch>
              </p:blipFill>
              <p:spPr>
                <a:xfrm>
                  <a:off x="34010190" y="13331870"/>
                  <a:ext cx="1174103" cy="667980"/>
                </a:xfrm>
                <a:prstGeom prst="rect">
                  <a:avLst/>
                </a:prstGeom>
              </p:spPr>
            </p:pic>
            <p:pic>
              <p:nvPicPr>
                <p:cNvPr id="1056" name="Picture 1055">
                  <a:extLst>
                    <a:ext uri="{FF2B5EF4-FFF2-40B4-BE49-F238E27FC236}">
                      <a16:creationId xmlns:a16="http://schemas.microsoft.com/office/drawing/2014/main" id="{3E783121-E1D0-6F4D-85EB-3D1D0CD30D8A}"/>
                    </a:ext>
                  </a:extLst>
                </p:cNvPr>
                <p:cNvPicPr>
                  <a:picLocks noChangeAspect="1"/>
                </p:cNvPicPr>
                <p:nvPr/>
              </p:nvPicPr>
              <p:blipFill>
                <a:blip r:embed="rId144" cstate="email">
                  <a:extLst>
                    <a:ext uri="{28A0092B-C50C-407E-A947-70E740481C1C}">
                      <a14:useLocalDpi xmlns:a14="http://schemas.microsoft.com/office/drawing/2010/main"/>
                    </a:ext>
                  </a:extLst>
                </a:blip>
                <a:stretch>
                  <a:fillRect/>
                </a:stretch>
              </p:blipFill>
              <p:spPr>
                <a:xfrm>
                  <a:off x="28913439" y="13542904"/>
                  <a:ext cx="1650439" cy="245913"/>
                </a:xfrm>
                <a:prstGeom prst="rect">
                  <a:avLst/>
                </a:prstGeom>
              </p:spPr>
            </p:pic>
            <p:pic>
              <p:nvPicPr>
                <p:cNvPr id="1057" name="Picture 1056">
                  <a:extLst>
                    <a:ext uri="{FF2B5EF4-FFF2-40B4-BE49-F238E27FC236}">
                      <a16:creationId xmlns:a16="http://schemas.microsoft.com/office/drawing/2014/main" id="{523F63EB-AB62-C74F-BAC1-5D4E330287F6}"/>
                    </a:ext>
                  </a:extLst>
                </p:cNvPr>
                <p:cNvPicPr>
                  <a:picLocks noChangeAspect="1"/>
                </p:cNvPicPr>
                <p:nvPr/>
              </p:nvPicPr>
              <p:blipFill>
                <a:blip r:embed="rId145" cstate="email">
                  <a:extLst>
                    <a:ext uri="{28A0092B-C50C-407E-A947-70E740481C1C}">
                      <a14:useLocalDpi xmlns:a14="http://schemas.microsoft.com/office/drawing/2010/main"/>
                    </a:ext>
                  </a:extLst>
                </a:blip>
                <a:stretch>
                  <a:fillRect/>
                </a:stretch>
              </p:blipFill>
              <p:spPr>
                <a:xfrm>
                  <a:off x="44698775" y="13279507"/>
                  <a:ext cx="772706" cy="772706"/>
                </a:xfrm>
                <a:prstGeom prst="rect">
                  <a:avLst/>
                </a:prstGeom>
              </p:spPr>
            </p:pic>
            <p:pic>
              <p:nvPicPr>
                <p:cNvPr id="1058" name="Picture 1057">
                  <a:extLst>
                    <a:ext uri="{FF2B5EF4-FFF2-40B4-BE49-F238E27FC236}">
                      <a16:creationId xmlns:a16="http://schemas.microsoft.com/office/drawing/2014/main" id="{75D9CDF3-4B45-004D-8472-D32979A507DB}"/>
                    </a:ext>
                  </a:extLst>
                </p:cNvPr>
                <p:cNvPicPr>
                  <a:picLocks noChangeAspect="1"/>
                </p:cNvPicPr>
                <p:nvPr/>
              </p:nvPicPr>
              <p:blipFill>
                <a:blip r:embed="rId146" cstate="email">
                  <a:extLst>
                    <a:ext uri="{28A0092B-C50C-407E-A947-70E740481C1C}">
                      <a14:useLocalDpi xmlns:a14="http://schemas.microsoft.com/office/drawing/2010/main"/>
                    </a:ext>
                  </a:extLst>
                </a:blip>
                <a:stretch>
                  <a:fillRect/>
                </a:stretch>
              </p:blipFill>
              <p:spPr>
                <a:xfrm>
                  <a:off x="10757122" y="13523234"/>
                  <a:ext cx="1240245" cy="285253"/>
                </a:xfrm>
                <a:prstGeom prst="rect">
                  <a:avLst/>
                </a:prstGeom>
              </p:spPr>
            </p:pic>
            <p:pic>
              <p:nvPicPr>
                <p:cNvPr id="1059" name="Picture 1058">
                  <a:extLst>
                    <a:ext uri="{FF2B5EF4-FFF2-40B4-BE49-F238E27FC236}">
                      <a16:creationId xmlns:a16="http://schemas.microsoft.com/office/drawing/2014/main" id="{174FECFA-68D7-AB41-BCC8-7D78A855A1B5}"/>
                    </a:ext>
                  </a:extLst>
                </p:cNvPr>
                <p:cNvPicPr>
                  <a:picLocks noChangeAspect="1"/>
                </p:cNvPicPr>
                <p:nvPr/>
              </p:nvPicPr>
              <p:blipFill>
                <a:blip r:embed="rId147" cstate="email">
                  <a:extLst>
                    <a:ext uri="{28A0092B-C50C-407E-A947-70E740481C1C}">
                      <a14:useLocalDpi xmlns:a14="http://schemas.microsoft.com/office/drawing/2010/main"/>
                    </a:ext>
                  </a:extLst>
                </a:blip>
                <a:stretch>
                  <a:fillRect/>
                </a:stretch>
              </p:blipFill>
              <p:spPr>
                <a:xfrm>
                  <a:off x="15268956" y="13561522"/>
                  <a:ext cx="1276296" cy="208676"/>
                </a:xfrm>
                <a:prstGeom prst="rect">
                  <a:avLst/>
                </a:prstGeom>
              </p:spPr>
            </p:pic>
            <p:pic>
              <p:nvPicPr>
                <p:cNvPr id="1060" name="Picture 1059">
                  <a:extLst>
                    <a:ext uri="{FF2B5EF4-FFF2-40B4-BE49-F238E27FC236}">
                      <a16:creationId xmlns:a16="http://schemas.microsoft.com/office/drawing/2014/main" id="{E6C9F179-A385-3D4C-89C0-9E28BB802E7A}"/>
                    </a:ext>
                  </a:extLst>
                </p:cNvPr>
                <p:cNvPicPr>
                  <a:picLocks noChangeAspect="1"/>
                </p:cNvPicPr>
                <p:nvPr/>
              </p:nvPicPr>
              <p:blipFill>
                <a:blip r:embed="rId148" cstate="email">
                  <a:extLst>
                    <a:ext uri="{28A0092B-C50C-407E-A947-70E740481C1C}">
                      <a14:useLocalDpi xmlns:a14="http://schemas.microsoft.com/office/drawing/2010/main"/>
                    </a:ext>
                  </a:extLst>
                </a:blip>
                <a:stretch>
                  <a:fillRect/>
                </a:stretch>
              </p:blipFill>
              <p:spPr>
                <a:xfrm>
                  <a:off x="12948562" y="13512168"/>
                  <a:ext cx="1369199" cy="307385"/>
                </a:xfrm>
                <a:prstGeom prst="rect">
                  <a:avLst/>
                </a:prstGeom>
              </p:spPr>
            </p:pic>
            <p:pic>
              <p:nvPicPr>
                <p:cNvPr id="1062" name="Picture 1061">
                  <a:extLst>
                    <a:ext uri="{FF2B5EF4-FFF2-40B4-BE49-F238E27FC236}">
                      <a16:creationId xmlns:a16="http://schemas.microsoft.com/office/drawing/2014/main" id="{7B3F4B8F-6B07-124F-A0A1-CEF1ECA4B82F}"/>
                    </a:ext>
                  </a:extLst>
                </p:cNvPr>
                <p:cNvPicPr>
                  <a:picLocks noChangeAspect="1"/>
                </p:cNvPicPr>
                <p:nvPr/>
              </p:nvPicPr>
              <p:blipFill>
                <a:blip r:embed="rId149" cstate="email">
                  <a:extLst>
                    <a:ext uri="{28A0092B-C50C-407E-A947-70E740481C1C}">
                      <a14:useLocalDpi xmlns:a14="http://schemas.microsoft.com/office/drawing/2010/main"/>
                    </a:ext>
                  </a:extLst>
                </a:blip>
                <a:stretch>
                  <a:fillRect/>
                </a:stretch>
              </p:blipFill>
              <p:spPr>
                <a:xfrm>
                  <a:off x="40598227" y="13507478"/>
                  <a:ext cx="1136368" cy="316764"/>
                </a:xfrm>
                <a:prstGeom prst="rect">
                  <a:avLst/>
                </a:prstGeom>
              </p:spPr>
            </p:pic>
            <p:pic>
              <p:nvPicPr>
                <p:cNvPr id="1063" name="Picture 1062">
                  <a:extLst>
                    <a:ext uri="{FF2B5EF4-FFF2-40B4-BE49-F238E27FC236}">
                      <a16:creationId xmlns:a16="http://schemas.microsoft.com/office/drawing/2014/main" id="{3A093C90-7F49-454F-8A6C-32C96AD59EF6}"/>
                    </a:ext>
                  </a:extLst>
                </p:cNvPr>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3506810" y="13480739"/>
                  <a:ext cx="1470390" cy="370243"/>
                </a:xfrm>
                <a:prstGeom prst="rect">
                  <a:avLst/>
                </a:prstGeom>
              </p:spPr>
            </p:pic>
            <p:pic>
              <p:nvPicPr>
                <p:cNvPr id="1064" name="Picture 1063">
                  <a:extLst>
                    <a:ext uri="{FF2B5EF4-FFF2-40B4-BE49-F238E27FC236}">
                      <a16:creationId xmlns:a16="http://schemas.microsoft.com/office/drawing/2014/main" id="{DC0482B8-7463-B941-9CAD-074692E94E3D}"/>
                    </a:ext>
                  </a:extLst>
                </p:cNvPr>
                <p:cNvPicPr>
                  <a:picLocks noChangeAspect="1"/>
                </p:cNvPicPr>
                <p:nvPr/>
              </p:nvPicPr>
              <p:blipFill>
                <a:blip r:embed="rId151" cstate="email">
                  <a:extLst>
                    <a:ext uri="{28A0092B-C50C-407E-A947-70E740481C1C}">
                      <a14:useLocalDpi xmlns:a14="http://schemas.microsoft.com/office/drawing/2010/main"/>
                    </a:ext>
                  </a:extLst>
                </a:blip>
                <a:stretch>
                  <a:fillRect/>
                </a:stretch>
              </p:blipFill>
              <p:spPr>
                <a:xfrm>
                  <a:off x="22290575" y="13298765"/>
                  <a:ext cx="1520208" cy="734191"/>
                </a:xfrm>
                <a:prstGeom prst="rect">
                  <a:avLst/>
                </a:prstGeom>
              </p:spPr>
            </p:pic>
            <p:pic>
              <p:nvPicPr>
                <p:cNvPr id="1065" name="Picture 1064">
                  <a:extLst>
                    <a:ext uri="{FF2B5EF4-FFF2-40B4-BE49-F238E27FC236}">
                      <a16:creationId xmlns:a16="http://schemas.microsoft.com/office/drawing/2014/main" id="{B24823B9-B283-9040-90AD-6B5AB5C98991}"/>
                    </a:ext>
                  </a:extLst>
                </p:cNvPr>
                <p:cNvPicPr>
                  <a:picLocks noChangeAspect="1"/>
                </p:cNvPicPr>
                <p:nvPr/>
              </p:nvPicPr>
              <p:blipFill>
                <a:blip r:embed="rId152" cstate="email">
                  <a:extLst>
                    <a:ext uri="{28A0092B-C50C-407E-A947-70E740481C1C}">
                      <a14:useLocalDpi xmlns:a14="http://schemas.microsoft.com/office/drawing/2010/main"/>
                    </a:ext>
                  </a:extLst>
                </a:blip>
                <a:stretch>
                  <a:fillRect/>
                </a:stretch>
              </p:blipFill>
              <p:spPr>
                <a:xfrm>
                  <a:off x="27075421" y="13427717"/>
                  <a:ext cx="886823" cy="476287"/>
                </a:xfrm>
                <a:prstGeom prst="rect">
                  <a:avLst/>
                </a:prstGeom>
              </p:spPr>
            </p:pic>
            <p:pic>
              <p:nvPicPr>
                <p:cNvPr id="1066" name="Picture 1065">
                  <a:extLst>
                    <a:ext uri="{FF2B5EF4-FFF2-40B4-BE49-F238E27FC236}">
                      <a16:creationId xmlns:a16="http://schemas.microsoft.com/office/drawing/2014/main" id="{26CF0496-0F1F-8C47-A608-C846268241BC}"/>
                    </a:ext>
                  </a:extLst>
                </p:cNvPr>
                <p:cNvPicPr>
                  <a:picLocks noChangeAspect="1"/>
                </p:cNvPicPr>
                <p:nvPr/>
              </p:nvPicPr>
              <p:blipFill>
                <a:blip r:embed="rId153" cstate="email">
                  <a:extLst>
                    <a:ext uri="{28A0092B-C50C-407E-A947-70E740481C1C}">
                      <a14:useLocalDpi xmlns:a14="http://schemas.microsoft.com/office/drawing/2010/main"/>
                    </a:ext>
                  </a:extLst>
                </a:blip>
                <a:stretch>
                  <a:fillRect/>
                </a:stretch>
              </p:blipFill>
              <p:spPr>
                <a:xfrm>
                  <a:off x="46422685" y="13515251"/>
                  <a:ext cx="1039806" cy="301218"/>
                </a:xfrm>
                <a:prstGeom prst="rect">
                  <a:avLst/>
                </a:prstGeom>
              </p:spPr>
            </p:pic>
            <p:pic>
              <p:nvPicPr>
                <p:cNvPr id="1067" name="Picture 1066">
                  <a:extLst>
                    <a:ext uri="{FF2B5EF4-FFF2-40B4-BE49-F238E27FC236}">
                      <a16:creationId xmlns:a16="http://schemas.microsoft.com/office/drawing/2014/main" id="{5E7609D4-BB35-E843-B8E9-1F99799CB663}"/>
                    </a:ext>
                  </a:extLst>
                </p:cNvPr>
                <p:cNvPicPr>
                  <a:picLocks noChangeAspect="1"/>
                </p:cNvPicPr>
                <p:nvPr/>
              </p:nvPicPr>
              <p:blipFill>
                <a:blip r:embed="rId154" cstate="email">
                  <a:extLst>
                    <a:ext uri="{28A0092B-C50C-407E-A947-70E740481C1C}">
                      <a14:useLocalDpi xmlns:a14="http://schemas.microsoft.com/office/drawing/2010/main"/>
                    </a:ext>
                  </a:extLst>
                </a:blip>
                <a:stretch>
                  <a:fillRect/>
                </a:stretch>
              </p:blipFill>
              <p:spPr>
                <a:xfrm>
                  <a:off x="38116435" y="13527343"/>
                  <a:ext cx="1530597" cy="277034"/>
                </a:xfrm>
                <a:prstGeom prst="rect">
                  <a:avLst/>
                </a:prstGeom>
              </p:spPr>
            </p:pic>
            <p:pic>
              <p:nvPicPr>
                <p:cNvPr id="1068" name="Picture 1067">
                  <a:extLst>
                    <a:ext uri="{FF2B5EF4-FFF2-40B4-BE49-F238E27FC236}">
                      <a16:creationId xmlns:a16="http://schemas.microsoft.com/office/drawing/2014/main" id="{1956AC49-47CC-1A4B-94AB-808F814754D5}"/>
                    </a:ext>
                  </a:extLst>
                </p:cNvPr>
                <p:cNvPicPr>
                  <a:picLocks noChangeAspect="1"/>
                </p:cNvPicPr>
                <p:nvPr/>
              </p:nvPicPr>
              <p:blipFill>
                <a:blip r:embed="rId155" cstate="email">
                  <a:extLst>
                    <a:ext uri="{28A0092B-C50C-407E-A947-70E740481C1C}">
                      <a14:useLocalDpi xmlns:a14="http://schemas.microsoft.com/office/drawing/2010/main"/>
                    </a:ext>
                  </a:extLst>
                </a:blip>
                <a:stretch>
                  <a:fillRect/>
                </a:stretch>
              </p:blipFill>
              <p:spPr>
                <a:xfrm>
                  <a:off x="42685790" y="13387140"/>
                  <a:ext cx="1061790" cy="557440"/>
                </a:xfrm>
                <a:prstGeom prst="rect">
                  <a:avLst/>
                </a:prstGeom>
              </p:spPr>
            </p:pic>
            <p:pic>
              <p:nvPicPr>
                <p:cNvPr id="1069" name="Picture 1068">
                  <a:extLst>
                    <a:ext uri="{FF2B5EF4-FFF2-40B4-BE49-F238E27FC236}">
                      <a16:creationId xmlns:a16="http://schemas.microsoft.com/office/drawing/2014/main" id="{AFA94624-4620-7047-A809-767B63F46B51}"/>
                    </a:ext>
                  </a:extLst>
                </p:cNvPr>
                <p:cNvPicPr>
                  <a:picLocks noChangeAspect="1"/>
                </p:cNvPicPr>
                <p:nvPr/>
              </p:nvPicPr>
              <p:blipFill>
                <a:blip r:embed="rId156" cstate="email">
                  <a:extLst>
                    <a:ext uri="{28A0092B-C50C-407E-A947-70E740481C1C}">
                      <a14:useLocalDpi xmlns:a14="http://schemas.microsoft.com/office/drawing/2010/main"/>
                    </a:ext>
                  </a:extLst>
                </a:blip>
                <a:stretch>
                  <a:fillRect/>
                </a:stretch>
              </p:blipFill>
              <p:spPr>
                <a:xfrm>
                  <a:off x="1027381" y="13426065"/>
                  <a:ext cx="1311666" cy="479590"/>
                </a:xfrm>
                <a:prstGeom prst="rect">
                  <a:avLst/>
                </a:prstGeom>
              </p:spPr>
            </p:pic>
            <p:pic>
              <p:nvPicPr>
                <p:cNvPr id="1070" name="Picture 1069">
                  <a:extLst>
                    <a:ext uri="{FF2B5EF4-FFF2-40B4-BE49-F238E27FC236}">
                      <a16:creationId xmlns:a16="http://schemas.microsoft.com/office/drawing/2014/main" id="{6A22BEF8-18EC-5648-90DA-FF28135FA268}"/>
                    </a:ext>
                  </a:extLst>
                </p:cNvPr>
                <p:cNvPicPr>
                  <a:picLocks noChangeAspect="1"/>
                </p:cNvPicPr>
                <p:nvPr/>
              </p:nvPicPr>
              <p:blipFill>
                <a:blip r:embed="rId157" cstate="email">
                  <a:extLst>
                    <a:ext uri="{28A0092B-C50C-407E-A947-70E740481C1C}">
                      <a14:useLocalDpi xmlns:a14="http://schemas.microsoft.com/office/drawing/2010/main"/>
                    </a:ext>
                  </a:extLst>
                </a:blip>
                <a:stretch>
                  <a:fillRect/>
                </a:stretch>
              </p:blipFill>
              <p:spPr>
                <a:xfrm>
                  <a:off x="5928395" y="13322544"/>
                  <a:ext cx="2168896" cy="686632"/>
                </a:xfrm>
                <a:prstGeom prst="rect">
                  <a:avLst/>
                </a:prstGeom>
              </p:spPr>
            </p:pic>
            <p:pic>
              <p:nvPicPr>
                <p:cNvPr id="1071" name="Picture 1070">
                  <a:extLst>
                    <a:ext uri="{FF2B5EF4-FFF2-40B4-BE49-F238E27FC236}">
                      <a16:creationId xmlns:a16="http://schemas.microsoft.com/office/drawing/2014/main" id="{852C9C84-48EA-0B42-88B2-84F109C6B34C}"/>
                    </a:ext>
                  </a:extLst>
                </p:cNvPr>
                <p:cNvPicPr>
                  <a:picLocks noChangeAspect="1"/>
                </p:cNvPicPr>
                <p:nvPr/>
              </p:nvPicPr>
              <p:blipFill>
                <a:blip r:embed="rId158" cstate="email">
                  <a:extLst>
                    <a:ext uri="{28A0092B-C50C-407E-A947-70E740481C1C}">
                      <a14:useLocalDpi xmlns:a14="http://schemas.microsoft.com/office/drawing/2010/main"/>
                    </a:ext>
                  </a:extLst>
                </a:blip>
                <a:stretch>
                  <a:fillRect/>
                </a:stretch>
              </p:blipFill>
              <p:spPr>
                <a:xfrm>
                  <a:off x="19923154" y="13478996"/>
                  <a:ext cx="1416226" cy="373728"/>
                </a:xfrm>
                <a:prstGeom prst="rect">
                  <a:avLst/>
                </a:prstGeom>
              </p:spPr>
            </p:pic>
            <p:pic>
              <p:nvPicPr>
                <p:cNvPr id="1072" name="Picture 1071">
                  <a:extLst>
                    <a:ext uri="{FF2B5EF4-FFF2-40B4-BE49-F238E27FC236}">
                      <a16:creationId xmlns:a16="http://schemas.microsoft.com/office/drawing/2014/main" id="{4FE3DD33-D3D1-064F-B0CD-53374C674DBD}"/>
                    </a:ext>
                  </a:extLst>
                </p:cNvPr>
                <p:cNvPicPr>
                  <a:picLocks noChangeAspect="1"/>
                </p:cNvPicPr>
                <p:nvPr/>
              </p:nvPicPr>
              <p:blipFill>
                <a:blip r:embed="rId159" cstate="email">
                  <a:extLst>
                    <a:ext uri="{28A0092B-C50C-407E-A947-70E740481C1C}">
                      <a14:useLocalDpi xmlns:a14="http://schemas.microsoft.com/office/drawing/2010/main"/>
                    </a:ext>
                  </a:extLst>
                </a:blip>
                <a:stretch>
                  <a:fillRect/>
                </a:stretch>
              </p:blipFill>
              <p:spPr>
                <a:xfrm>
                  <a:off x="17496447" y="13428856"/>
                  <a:ext cx="1475512" cy="474009"/>
                </a:xfrm>
                <a:prstGeom prst="rect">
                  <a:avLst/>
                </a:prstGeom>
              </p:spPr>
            </p:pic>
          </p:grpSp>
          <p:grpSp>
            <p:nvGrpSpPr>
              <p:cNvPr id="905" name="Group 904">
                <a:extLst>
                  <a:ext uri="{FF2B5EF4-FFF2-40B4-BE49-F238E27FC236}">
                    <a16:creationId xmlns:a16="http://schemas.microsoft.com/office/drawing/2014/main" id="{AB4DAC6D-86E2-534D-9AED-7F98EBF37E69}"/>
                  </a:ext>
                </a:extLst>
              </p:cNvPr>
              <p:cNvGrpSpPr/>
              <p:nvPr/>
            </p:nvGrpSpPr>
            <p:grpSpPr>
              <a:xfrm>
                <a:off x="999483" y="11349169"/>
                <a:ext cx="46466059" cy="1034978"/>
                <a:chOff x="999483" y="12949369"/>
                <a:chExt cx="46466059" cy="1034978"/>
              </a:xfrm>
            </p:grpSpPr>
            <p:pic>
              <p:nvPicPr>
                <p:cNvPr id="1028" name="Picture 1027">
                  <a:extLst>
                    <a:ext uri="{FF2B5EF4-FFF2-40B4-BE49-F238E27FC236}">
                      <a16:creationId xmlns:a16="http://schemas.microsoft.com/office/drawing/2014/main" id="{26BE2A55-DC7E-3745-AF9E-1C660CD89DD1}"/>
                    </a:ext>
                  </a:extLst>
                </p:cNvPr>
                <p:cNvPicPr>
                  <a:picLocks noChangeAspect="1"/>
                </p:cNvPicPr>
                <p:nvPr/>
              </p:nvPicPr>
              <p:blipFill>
                <a:blip r:embed="rId160" cstate="email">
                  <a:extLst>
                    <a:ext uri="{28A0092B-C50C-407E-A947-70E740481C1C}">
                      <a14:useLocalDpi xmlns:a14="http://schemas.microsoft.com/office/drawing/2010/main"/>
                    </a:ext>
                  </a:extLst>
                </a:blip>
                <a:stretch>
                  <a:fillRect/>
                </a:stretch>
              </p:blipFill>
              <p:spPr>
                <a:xfrm>
                  <a:off x="40597281" y="13376049"/>
                  <a:ext cx="1045280" cy="181619"/>
                </a:xfrm>
                <a:prstGeom prst="rect">
                  <a:avLst/>
                </a:prstGeom>
              </p:spPr>
            </p:pic>
            <p:pic>
              <p:nvPicPr>
                <p:cNvPr id="1029" name="Picture 1028">
                  <a:extLst>
                    <a:ext uri="{FF2B5EF4-FFF2-40B4-BE49-F238E27FC236}">
                      <a16:creationId xmlns:a16="http://schemas.microsoft.com/office/drawing/2014/main" id="{8745734D-6983-E54F-BE41-844AD1A13F8D}"/>
                    </a:ext>
                  </a:extLst>
                </p:cNvPr>
                <p:cNvPicPr>
                  <a:picLocks noChangeAspect="1"/>
                </p:cNvPicPr>
                <p:nvPr/>
              </p:nvPicPr>
              <p:blipFill>
                <a:blip r:embed="rId161" cstate="email">
                  <a:extLst>
                    <a:ext uri="{28A0092B-C50C-407E-A947-70E740481C1C}">
                      <a14:useLocalDpi xmlns:a14="http://schemas.microsoft.com/office/drawing/2010/main"/>
                    </a:ext>
                  </a:extLst>
                </a:blip>
                <a:stretch>
                  <a:fillRect/>
                </a:stretch>
              </p:blipFill>
              <p:spPr>
                <a:xfrm>
                  <a:off x="22929231" y="13204227"/>
                  <a:ext cx="1101592" cy="525263"/>
                </a:xfrm>
                <a:prstGeom prst="rect">
                  <a:avLst/>
                </a:prstGeom>
              </p:spPr>
            </p:pic>
            <p:pic>
              <p:nvPicPr>
                <p:cNvPr id="1030" name="Picture 1029">
                  <a:extLst>
                    <a:ext uri="{FF2B5EF4-FFF2-40B4-BE49-F238E27FC236}">
                      <a16:creationId xmlns:a16="http://schemas.microsoft.com/office/drawing/2014/main" id="{57467040-28DB-A643-801E-19A093CE2769}"/>
                    </a:ext>
                  </a:extLst>
                </p:cNvPr>
                <p:cNvPicPr>
                  <a:picLocks noChangeAspect="1"/>
                </p:cNvPicPr>
                <p:nvPr/>
              </p:nvPicPr>
              <p:blipFill>
                <a:blip r:embed="rId162" cstate="email">
                  <a:extLst>
                    <a:ext uri="{28A0092B-C50C-407E-A947-70E740481C1C}">
                      <a14:useLocalDpi xmlns:a14="http://schemas.microsoft.com/office/drawing/2010/main"/>
                    </a:ext>
                  </a:extLst>
                </a:blip>
                <a:stretch>
                  <a:fillRect/>
                </a:stretch>
              </p:blipFill>
              <p:spPr>
                <a:xfrm>
                  <a:off x="999483" y="13333391"/>
                  <a:ext cx="1739126" cy="266935"/>
                </a:xfrm>
                <a:prstGeom prst="rect">
                  <a:avLst/>
                </a:prstGeom>
              </p:spPr>
            </p:pic>
            <p:pic>
              <p:nvPicPr>
                <p:cNvPr id="1031" name="Picture 1030">
                  <a:extLst>
                    <a:ext uri="{FF2B5EF4-FFF2-40B4-BE49-F238E27FC236}">
                      <a16:creationId xmlns:a16="http://schemas.microsoft.com/office/drawing/2014/main" id="{21476A4C-F645-4543-92C8-05AD1A5447A7}"/>
                    </a:ext>
                  </a:extLst>
                </p:cNvPr>
                <p:cNvPicPr>
                  <a:picLocks noChangeAspect="1"/>
                </p:cNvPicPr>
                <p:nvPr/>
              </p:nvPicPr>
              <p:blipFill>
                <a:blip r:embed="rId163" cstate="email">
                  <a:extLst>
                    <a:ext uri="{28A0092B-C50C-407E-A947-70E740481C1C}">
                      <a14:useLocalDpi xmlns:a14="http://schemas.microsoft.com/office/drawing/2010/main"/>
                    </a:ext>
                  </a:extLst>
                </a:blip>
                <a:stretch>
                  <a:fillRect/>
                </a:stretch>
              </p:blipFill>
              <p:spPr>
                <a:xfrm>
                  <a:off x="5587655" y="13095387"/>
                  <a:ext cx="1396720" cy="742943"/>
                </a:xfrm>
                <a:prstGeom prst="rect">
                  <a:avLst/>
                </a:prstGeom>
              </p:spPr>
            </p:pic>
            <p:pic>
              <p:nvPicPr>
                <p:cNvPr id="1032" name="Picture 1031">
                  <a:extLst>
                    <a:ext uri="{FF2B5EF4-FFF2-40B4-BE49-F238E27FC236}">
                      <a16:creationId xmlns:a16="http://schemas.microsoft.com/office/drawing/2014/main" id="{4F2D1F3C-72D7-7340-A6F1-22FFBB9E9797}"/>
                    </a:ext>
                  </a:extLst>
                </p:cNvPr>
                <p:cNvPicPr>
                  <a:picLocks noChangeAspect="1"/>
                </p:cNvPicPr>
                <p:nvPr/>
              </p:nvPicPr>
              <p:blipFill>
                <a:blip r:embed="rId164" cstate="email">
                  <a:extLst>
                    <a:ext uri="{28A0092B-C50C-407E-A947-70E740481C1C}">
                      <a14:useLocalDpi xmlns:a14="http://schemas.microsoft.com/office/drawing/2010/main"/>
                    </a:ext>
                  </a:extLst>
                </a:blip>
                <a:stretch>
                  <a:fillRect/>
                </a:stretch>
              </p:blipFill>
              <p:spPr>
                <a:xfrm>
                  <a:off x="15119317" y="12949369"/>
                  <a:ext cx="1101592" cy="1034978"/>
                </a:xfrm>
                <a:prstGeom prst="rect">
                  <a:avLst/>
                </a:prstGeom>
              </p:spPr>
            </p:pic>
            <p:pic>
              <p:nvPicPr>
                <p:cNvPr id="1033" name="Picture 1032">
                  <a:extLst>
                    <a:ext uri="{FF2B5EF4-FFF2-40B4-BE49-F238E27FC236}">
                      <a16:creationId xmlns:a16="http://schemas.microsoft.com/office/drawing/2014/main" id="{5A9F0A5D-60CD-8A4C-A9AB-138F14D5E361}"/>
                    </a:ext>
                  </a:extLst>
                </p:cNvPr>
                <p:cNvPicPr>
                  <a:picLocks noChangeAspect="1"/>
                </p:cNvPicPr>
                <p:nvPr/>
              </p:nvPicPr>
              <p:blipFill>
                <a:blip r:embed="rId165" cstate="email">
                  <a:extLst>
                    <a:ext uri="{28A0092B-C50C-407E-A947-70E740481C1C}">
                      <a14:useLocalDpi xmlns:a14="http://schemas.microsoft.com/office/drawing/2010/main"/>
                    </a:ext>
                  </a:extLst>
                </a:blip>
                <a:stretch>
                  <a:fillRect/>
                </a:stretch>
              </p:blipFill>
              <p:spPr>
                <a:xfrm>
                  <a:off x="7620635" y="13221323"/>
                  <a:ext cx="1315074" cy="491070"/>
                </a:xfrm>
                <a:prstGeom prst="rect">
                  <a:avLst/>
                </a:prstGeom>
              </p:spPr>
            </p:pic>
            <p:pic>
              <p:nvPicPr>
                <p:cNvPr id="1034" name="Picture 1033">
                  <a:extLst>
                    <a:ext uri="{FF2B5EF4-FFF2-40B4-BE49-F238E27FC236}">
                      <a16:creationId xmlns:a16="http://schemas.microsoft.com/office/drawing/2014/main" id="{D7E5BB6D-146D-A54A-9711-023F21F2B4E0}"/>
                    </a:ext>
                  </a:extLst>
                </p:cNvPr>
                <p:cNvPicPr>
                  <a:picLocks noChangeAspect="1"/>
                </p:cNvPicPr>
                <p:nvPr/>
              </p:nvPicPr>
              <p:blipFill>
                <a:blip r:embed="rId166" cstate="email">
                  <a:extLst>
                    <a:ext uri="{28A0092B-C50C-407E-A947-70E740481C1C}">
                      <a14:useLocalDpi xmlns:a14="http://schemas.microsoft.com/office/drawing/2010/main"/>
                    </a:ext>
                  </a:extLst>
                </a:blip>
                <a:stretch>
                  <a:fillRect/>
                </a:stretch>
              </p:blipFill>
              <p:spPr>
                <a:xfrm>
                  <a:off x="30460705" y="13252615"/>
                  <a:ext cx="1378824" cy="428486"/>
                </a:xfrm>
                <a:prstGeom prst="rect">
                  <a:avLst/>
                </a:prstGeom>
              </p:spPr>
            </p:pic>
            <p:pic>
              <p:nvPicPr>
                <p:cNvPr id="1035" name="Picture 1034">
                  <a:extLst>
                    <a:ext uri="{FF2B5EF4-FFF2-40B4-BE49-F238E27FC236}">
                      <a16:creationId xmlns:a16="http://schemas.microsoft.com/office/drawing/2014/main" id="{8EEF1F22-A122-4444-BE1F-17E5B42BF178}"/>
                    </a:ext>
                  </a:extLst>
                </p:cNvPr>
                <p:cNvPicPr>
                  <a:picLocks noChangeAspect="1"/>
                </p:cNvPicPr>
                <p:nvPr/>
              </p:nvPicPr>
              <p:blipFill>
                <a:blip r:embed="rId167" cstate="email">
                  <a:extLst>
                    <a:ext uri="{28A0092B-C50C-407E-A947-70E740481C1C}">
                      <a14:useLocalDpi xmlns:a14="http://schemas.microsoft.com/office/drawing/2010/main"/>
                    </a:ext>
                  </a:extLst>
                </a:blip>
                <a:stretch>
                  <a:fillRect/>
                </a:stretch>
              </p:blipFill>
              <p:spPr>
                <a:xfrm>
                  <a:off x="3495185" y="13200372"/>
                  <a:ext cx="1456210" cy="532972"/>
                </a:xfrm>
                <a:prstGeom prst="rect">
                  <a:avLst/>
                </a:prstGeom>
              </p:spPr>
            </p:pic>
            <p:pic>
              <p:nvPicPr>
                <p:cNvPr id="1036" name="Picture 1035">
                  <a:extLst>
                    <a:ext uri="{FF2B5EF4-FFF2-40B4-BE49-F238E27FC236}">
                      <a16:creationId xmlns:a16="http://schemas.microsoft.com/office/drawing/2014/main" id="{E9B6B194-6704-014B-9CA8-2B0369D5A9EF}"/>
                    </a:ext>
                  </a:extLst>
                </p:cNvPr>
                <p:cNvPicPr>
                  <a:picLocks noChangeAspect="1"/>
                </p:cNvPicPr>
                <p:nvPr/>
              </p:nvPicPr>
              <p:blipFill>
                <a:blip r:embed="rId168" cstate="email">
                  <a:extLst>
                    <a:ext uri="{28A0092B-C50C-407E-A947-70E740481C1C}">
                      <a14:useLocalDpi xmlns:a14="http://schemas.microsoft.com/office/drawing/2010/main"/>
                    </a:ext>
                  </a:extLst>
                </a:blip>
                <a:stretch>
                  <a:fillRect/>
                </a:stretch>
              </p:blipFill>
              <p:spPr>
                <a:xfrm>
                  <a:off x="11484145" y="13178675"/>
                  <a:ext cx="1357363" cy="576366"/>
                </a:xfrm>
                <a:prstGeom prst="rect">
                  <a:avLst/>
                </a:prstGeom>
              </p:spPr>
            </p:pic>
            <p:pic>
              <p:nvPicPr>
                <p:cNvPr id="1037" name="Picture 1036">
                  <a:extLst>
                    <a:ext uri="{FF2B5EF4-FFF2-40B4-BE49-F238E27FC236}">
                      <a16:creationId xmlns:a16="http://schemas.microsoft.com/office/drawing/2014/main" id="{7B1B6FDF-AC57-A34F-9345-A90F15E8D48B}"/>
                    </a:ext>
                  </a:extLst>
                </p:cNvPr>
                <p:cNvPicPr>
                  <a:picLocks noChangeAspect="1"/>
                </p:cNvPicPr>
                <p:nvPr/>
              </p:nvPicPr>
              <p:blipFill>
                <a:blip r:embed="rId169" cstate="email">
                  <a:extLst>
                    <a:ext uri="{28A0092B-C50C-407E-A947-70E740481C1C}">
                      <a14:useLocalDpi xmlns:a14="http://schemas.microsoft.com/office/drawing/2010/main"/>
                    </a:ext>
                  </a:extLst>
                </a:blip>
                <a:stretch>
                  <a:fillRect/>
                </a:stretch>
              </p:blipFill>
              <p:spPr>
                <a:xfrm>
                  <a:off x="32475789" y="13218937"/>
                  <a:ext cx="1394906" cy="495843"/>
                </a:xfrm>
                <a:prstGeom prst="rect">
                  <a:avLst/>
                </a:prstGeom>
              </p:spPr>
            </p:pic>
            <p:pic>
              <p:nvPicPr>
                <p:cNvPr id="1038" name="Picture 1037">
                  <a:extLst>
                    <a:ext uri="{FF2B5EF4-FFF2-40B4-BE49-F238E27FC236}">
                      <a16:creationId xmlns:a16="http://schemas.microsoft.com/office/drawing/2014/main" id="{CCB3E798-650E-B641-8EB4-BE9589874169}"/>
                    </a:ext>
                  </a:extLst>
                </p:cNvPr>
                <p:cNvPicPr>
                  <a:picLocks noChangeAspect="1"/>
                </p:cNvPicPr>
                <p:nvPr/>
              </p:nvPicPr>
              <p:blipFill>
                <a:blip r:embed="rId170" cstate="email">
                  <a:extLst>
                    <a:ext uri="{28A0092B-C50C-407E-A947-70E740481C1C}">
                      <a14:useLocalDpi xmlns:a14="http://schemas.microsoft.com/office/drawing/2010/main"/>
                    </a:ext>
                  </a:extLst>
                </a:blip>
                <a:stretch>
                  <a:fillRect/>
                </a:stretch>
              </p:blipFill>
              <p:spPr>
                <a:xfrm>
                  <a:off x="38483463" y="13322796"/>
                  <a:ext cx="1477558" cy="288125"/>
                </a:xfrm>
                <a:prstGeom prst="rect">
                  <a:avLst/>
                </a:prstGeom>
              </p:spPr>
            </p:pic>
            <p:pic>
              <p:nvPicPr>
                <p:cNvPr id="1039" name="Picture 1038">
                  <a:extLst>
                    <a:ext uri="{FF2B5EF4-FFF2-40B4-BE49-F238E27FC236}">
                      <a16:creationId xmlns:a16="http://schemas.microsoft.com/office/drawing/2014/main" id="{A9A08FEB-0C09-C541-89D1-F9F90A0D09B8}"/>
                    </a:ext>
                  </a:extLst>
                </p:cNvPr>
                <p:cNvPicPr>
                  <a:picLocks noChangeAspect="1"/>
                </p:cNvPicPr>
                <p:nvPr/>
              </p:nvPicPr>
              <p:blipFill>
                <a:blip r:embed="rId171" cstate="email">
                  <a:extLst>
                    <a:ext uri="{28A0092B-C50C-407E-A947-70E740481C1C}">
                      <a14:useLocalDpi xmlns:a14="http://schemas.microsoft.com/office/drawing/2010/main"/>
                    </a:ext>
                  </a:extLst>
                </a:blip>
                <a:stretch>
                  <a:fillRect/>
                </a:stretch>
              </p:blipFill>
              <p:spPr>
                <a:xfrm>
                  <a:off x="13477768" y="13178675"/>
                  <a:ext cx="1005289" cy="576366"/>
                </a:xfrm>
                <a:prstGeom prst="rect">
                  <a:avLst/>
                </a:prstGeom>
              </p:spPr>
            </p:pic>
            <p:pic>
              <p:nvPicPr>
                <p:cNvPr id="1040" name="Picture 1039">
                  <a:extLst>
                    <a:ext uri="{FF2B5EF4-FFF2-40B4-BE49-F238E27FC236}">
                      <a16:creationId xmlns:a16="http://schemas.microsoft.com/office/drawing/2014/main" id="{E054EA77-C5BF-EC4E-9A63-E920DC552192}"/>
                    </a:ext>
                  </a:extLst>
                </p:cNvPr>
                <p:cNvPicPr>
                  <a:picLocks noChangeAspect="1"/>
                </p:cNvPicPr>
                <p:nvPr/>
              </p:nvPicPr>
              <p:blipFill>
                <a:blip r:embed="rId172" cstate="email">
                  <a:extLst>
                    <a:ext uri="{28A0092B-C50C-407E-A947-70E740481C1C}">
                      <a14:useLocalDpi xmlns:a14="http://schemas.microsoft.com/office/drawing/2010/main"/>
                    </a:ext>
                  </a:extLst>
                </a:blip>
                <a:stretch>
                  <a:fillRect/>
                </a:stretch>
              </p:blipFill>
              <p:spPr>
                <a:xfrm>
                  <a:off x="9571969" y="13284203"/>
                  <a:ext cx="1275916" cy="365311"/>
                </a:xfrm>
                <a:prstGeom prst="rect">
                  <a:avLst/>
                </a:prstGeom>
              </p:spPr>
            </p:pic>
            <p:pic>
              <p:nvPicPr>
                <p:cNvPr id="1041" name="Picture 1040">
                  <a:extLst>
                    <a:ext uri="{FF2B5EF4-FFF2-40B4-BE49-F238E27FC236}">
                      <a16:creationId xmlns:a16="http://schemas.microsoft.com/office/drawing/2014/main" id="{4B329FAC-AD9E-E14C-9F91-3E2728BCC078}"/>
                    </a:ext>
                  </a:extLst>
                </p:cNvPr>
                <p:cNvPicPr>
                  <a:picLocks noChangeAspect="1"/>
                </p:cNvPicPr>
                <p:nvPr/>
              </p:nvPicPr>
              <p:blipFill>
                <a:blip r:embed="rId173" cstate="email">
                  <a:extLst>
                    <a:ext uri="{28A0092B-C50C-407E-A947-70E740481C1C}">
                      <a14:useLocalDpi xmlns:a14="http://schemas.microsoft.com/office/drawing/2010/main"/>
                    </a:ext>
                  </a:extLst>
                </a:blip>
                <a:stretch>
                  <a:fillRect/>
                </a:stretch>
              </p:blipFill>
              <p:spPr>
                <a:xfrm>
                  <a:off x="34506955" y="13303394"/>
                  <a:ext cx="1396264" cy="326929"/>
                </a:xfrm>
                <a:prstGeom prst="rect">
                  <a:avLst/>
                </a:prstGeom>
              </p:spPr>
            </p:pic>
            <p:pic>
              <p:nvPicPr>
                <p:cNvPr id="1042" name="Picture 1041">
                  <a:extLst>
                    <a:ext uri="{FF2B5EF4-FFF2-40B4-BE49-F238E27FC236}">
                      <a16:creationId xmlns:a16="http://schemas.microsoft.com/office/drawing/2014/main" id="{6BAEC11D-1ABD-8A4E-BB09-B75F23191E34}"/>
                    </a:ext>
                  </a:extLst>
                </p:cNvPr>
                <p:cNvPicPr>
                  <a:picLocks noChangeAspect="1"/>
                </p:cNvPicPr>
                <p:nvPr/>
              </p:nvPicPr>
              <p:blipFill>
                <a:blip r:embed="rId174" cstate="email">
                  <a:extLst>
                    <a:ext uri="{28A0092B-C50C-407E-A947-70E740481C1C}">
                      <a14:useLocalDpi xmlns:a14="http://schemas.microsoft.com/office/drawing/2010/main"/>
                    </a:ext>
                  </a:extLst>
                </a:blip>
                <a:stretch>
                  <a:fillRect/>
                </a:stretch>
              </p:blipFill>
              <p:spPr>
                <a:xfrm>
                  <a:off x="36539479" y="13336766"/>
                  <a:ext cx="1307724" cy="260184"/>
                </a:xfrm>
                <a:prstGeom prst="rect">
                  <a:avLst/>
                </a:prstGeom>
              </p:spPr>
            </p:pic>
            <p:pic>
              <p:nvPicPr>
                <p:cNvPr id="1043" name="Picture 1042">
                  <a:extLst>
                    <a:ext uri="{FF2B5EF4-FFF2-40B4-BE49-F238E27FC236}">
                      <a16:creationId xmlns:a16="http://schemas.microsoft.com/office/drawing/2014/main" id="{A2FA6675-E8B1-8248-818C-79DD5B24DC23}"/>
                    </a:ext>
                  </a:extLst>
                </p:cNvPr>
                <p:cNvPicPr>
                  <a:picLocks noChangeAspect="1"/>
                </p:cNvPicPr>
                <p:nvPr/>
              </p:nvPicPr>
              <p:blipFill>
                <a:blip r:embed="rId175" cstate="email">
                  <a:extLst>
                    <a:ext uri="{28A0092B-C50C-407E-A947-70E740481C1C}">
                      <a14:useLocalDpi xmlns:a14="http://schemas.microsoft.com/office/drawing/2010/main"/>
                    </a:ext>
                  </a:extLst>
                </a:blip>
                <a:stretch>
                  <a:fillRect/>
                </a:stretch>
              </p:blipFill>
              <p:spPr>
                <a:xfrm>
                  <a:off x="24667083" y="13036897"/>
                  <a:ext cx="1426112" cy="859923"/>
                </a:xfrm>
                <a:prstGeom prst="rect">
                  <a:avLst/>
                </a:prstGeom>
              </p:spPr>
            </p:pic>
            <p:pic>
              <p:nvPicPr>
                <p:cNvPr id="1044" name="Picture 1043">
                  <a:extLst>
                    <a:ext uri="{FF2B5EF4-FFF2-40B4-BE49-F238E27FC236}">
                      <a16:creationId xmlns:a16="http://schemas.microsoft.com/office/drawing/2014/main" id="{06D094E0-DF1F-A847-BC4F-9FB004F3457E}"/>
                    </a:ext>
                  </a:extLst>
                </p:cNvPr>
                <p:cNvPicPr>
                  <a:picLocks noChangeAspect="1"/>
                </p:cNvPicPr>
                <p:nvPr/>
              </p:nvPicPr>
              <p:blipFill>
                <a:blip r:embed="rId176" cstate="email">
                  <a:extLst>
                    <a:ext uri="{28A0092B-C50C-407E-A947-70E740481C1C}">
                      <a14:useLocalDpi xmlns:a14="http://schemas.microsoft.com/office/drawing/2010/main"/>
                    </a:ext>
                  </a:extLst>
                </a:blip>
                <a:stretch>
                  <a:fillRect/>
                </a:stretch>
              </p:blipFill>
              <p:spPr>
                <a:xfrm>
                  <a:off x="26729455" y="13057537"/>
                  <a:ext cx="818642" cy="818642"/>
                </a:xfrm>
                <a:prstGeom prst="rect">
                  <a:avLst/>
                </a:prstGeom>
              </p:spPr>
            </p:pic>
            <p:pic>
              <p:nvPicPr>
                <p:cNvPr id="1045" name="Picture 1044">
                  <a:extLst>
                    <a:ext uri="{FF2B5EF4-FFF2-40B4-BE49-F238E27FC236}">
                      <a16:creationId xmlns:a16="http://schemas.microsoft.com/office/drawing/2014/main" id="{D58A1634-90B9-B14A-BF06-85AFCEF32537}"/>
                    </a:ext>
                  </a:extLst>
                </p:cNvPr>
                <p:cNvPicPr>
                  <a:picLocks noChangeAspect="1"/>
                </p:cNvPicPr>
                <p:nvPr/>
              </p:nvPicPr>
              <p:blipFill>
                <a:blip r:embed="rId177" cstate="email">
                  <a:extLst>
                    <a:ext uri="{28A0092B-C50C-407E-A947-70E740481C1C}">
                      <a14:useLocalDpi xmlns:a14="http://schemas.microsoft.com/office/drawing/2010/main"/>
                    </a:ext>
                  </a:extLst>
                </a:blip>
                <a:stretch>
                  <a:fillRect/>
                </a:stretch>
              </p:blipFill>
              <p:spPr>
                <a:xfrm>
                  <a:off x="44161563" y="13278996"/>
                  <a:ext cx="1441408" cy="375724"/>
                </a:xfrm>
                <a:prstGeom prst="rect">
                  <a:avLst/>
                </a:prstGeom>
              </p:spPr>
            </p:pic>
            <p:pic>
              <p:nvPicPr>
                <p:cNvPr id="1046" name="Picture 1045">
                  <a:extLst>
                    <a:ext uri="{FF2B5EF4-FFF2-40B4-BE49-F238E27FC236}">
                      <a16:creationId xmlns:a16="http://schemas.microsoft.com/office/drawing/2014/main" id="{30FE4BA8-FB43-A14C-9483-F4643BB9AA47}"/>
                    </a:ext>
                  </a:extLst>
                </p:cNvPr>
                <p:cNvPicPr>
                  <a:picLocks noChangeAspect="1"/>
                </p:cNvPicPr>
                <p:nvPr/>
              </p:nvPicPr>
              <p:blipFill>
                <a:blip r:embed="rId178" cstate="email">
                  <a:extLst>
                    <a:ext uri="{28A0092B-C50C-407E-A947-70E740481C1C}">
                      <a14:useLocalDpi xmlns:a14="http://schemas.microsoft.com/office/drawing/2010/main"/>
                    </a:ext>
                  </a:extLst>
                </a:blip>
                <a:stretch>
                  <a:fillRect/>
                </a:stretch>
              </p:blipFill>
              <p:spPr>
                <a:xfrm>
                  <a:off x="46239223" y="13278996"/>
                  <a:ext cx="1226319" cy="375724"/>
                </a:xfrm>
                <a:prstGeom prst="rect">
                  <a:avLst/>
                </a:prstGeom>
              </p:spPr>
            </p:pic>
            <p:pic>
              <p:nvPicPr>
                <p:cNvPr id="1047" name="Picture 1046">
                  <a:extLst>
                    <a:ext uri="{FF2B5EF4-FFF2-40B4-BE49-F238E27FC236}">
                      <a16:creationId xmlns:a16="http://schemas.microsoft.com/office/drawing/2014/main" id="{03EBBEE1-E70F-664E-A3EA-A268D1F5F0EB}"/>
                    </a:ext>
                  </a:extLst>
                </p:cNvPr>
                <p:cNvPicPr>
                  <a:picLocks noChangeAspect="1"/>
                </p:cNvPicPr>
                <p:nvPr/>
              </p:nvPicPr>
              <p:blipFill>
                <a:blip r:embed="rId179" cstate="email">
                  <a:extLst>
                    <a:ext uri="{28A0092B-C50C-407E-A947-70E740481C1C}">
                      <a14:useLocalDpi xmlns:a14="http://schemas.microsoft.com/office/drawing/2010/main"/>
                    </a:ext>
                  </a:extLst>
                </a:blip>
                <a:stretch>
                  <a:fillRect/>
                </a:stretch>
              </p:blipFill>
              <p:spPr>
                <a:xfrm>
                  <a:off x="42278821" y="13334133"/>
                  <a:ext cx="1246482" cy="265450"/>
                </a:xfrm>
                <a:prstGeom prst="rect">
                  <a:avLst/>
                </a:prstGeom>
              </p:spPr>
            </p:pic>
            <p:pic>
              <p:nvPicPr>
                <p:cNvPr id="1048" name="Picture 1047">
                  <a:extLst>
                    <a:ext uri="{FF2B5EF4-FFF2-40B4-BE49-F238E27FC236}">
                      <a16:creationId xmlns:a16="http://schemas.microsoft.com/office/drawing/2014/main" id="{919B08B9-62C4-8F4A-A5EF-80D1B2B3C943}"/>
                    </a:ext>
                  </a:extLst>
                </p:cNvPr>
                <p:cNvPicPr>
                  <a:picLocks noChangeAspect="1"/>
                </p:cNvPicPr>
                <p:nvPr/>
              </p:nvPicPr>
              <p:blipFill>
                <a:blip r:embed="rId180" cstate="email">
                  <a:extLst>
                    <a:ext uri="{28A0092B-C50C-407E-A947-70E740481C1C}">
                      <a14:useLocalDpi xmlns:a14="http://schemas.microsoft.com/office/drawing/2010/main"/>
                    </a:ext>
                  </a:extLst>
                </a:blip>
                <a:stretch>
                  <a:fillRect/>
                </a:stretch>
              </p:blipFill>
              <p:spPr>
                <a:xfrm>
                  <a:off x="28184357" y="13207960"/>
                  <a:ext cx="1640088" cy="517796"/>
                </a:xfrm>
                <a:prstGeom prst="rect">
                  <a:avLst/>
                </a:prstGeom>
              </p:spPr>
            </p:pic>
            <p:pic>
              <p:nvPicPr>
                <p:cNvPr id="1049" name="Picture 1048">
                  <a:extLst>
                    <a:ext uri="{FF2B5EF4-FFF2-40B4-BE49-F238E27FC236}">
                      <a16:creationId xmlns:a16="http://schemas.microsoft.com/office/drawing/2014/main" id="{B19EBFC5-6C15-1D40-90B7-B7EFAA8D6CA5}"/>
                    </a:ext>
                  </a:extLst>
                </p:cNvPr>
                <p:cNvPicPr>
                  <a:picLocks noChangeAspect="1"/>
                </p:cNvPicPr>
                <p:nvPr/>
              </p:nvPicPr>
              <p:blipFill>
                <a:blip r:embed="rId181" cstate="email">
                  <a:extLst>
                    <a:ext uri="{28A0092B-C50C-407E-A947-70E740481C1C}">
                      <a14:useLocalDpi xmlns:a14="http://schemas.microsoft.com/office/drawing/2010/main"/>
                    </a:ext>
                  </a:extLst>
                </a:blip>
                <a:stretch>
                  <a:fillRect/>
                </a:stretch>
              </p:blipFill>
              <p:spPr>
                <a:xfrm>
                  <a:off x="20829151" y="13343917"/>
                  <a:ext cx="1463820" cy="245882"/>
                </a:xfrm>
                <a:prstGeom prst="rect">
                  <a:avLst/>
                </a:prstGeom>
              </p:spPr>
            </p:pic>
            <p:pic>
              <p:nvPicPr>
                <p:cNvPr id="1050" name="Picture 1049">
                  <a:extLst>
                    <a:ext uri="{FF2B5EF4-FFF2-40B4-BE49-F238E27FC236}">
                      <a16:creationId xmlns:a16="http://schemas.microsoft.com/office/drawing/2014/main" id="{A6891C16-3D38-474F-BB1B-C27DB1BF07BB}"/>
                    </a:ext>
                  </a:extLst>
                </p:cNvPr>
                <p:cNvPicPr>
                  <a:picLocks noChangeAspect="1"/>
                </p:cNvPicPr>
                <p:nvPr/>
              </p:nvPicPr>
              <p:blipFill>
                <a:blip r:embed="rId182" cstate="email">
                  <a:extLst>
                    <a:ext uri="{28A0092B-C50C-407E-A947-70E740481C1C}">
                      <a14:useLocalDpi xmlns:a14="http://schemas.microsoft.com/office/drawing/2010/main"/>
                    </a:ext>
                  </a:extLst>
                </a:blip>
                <a:stretch>
                  <a:fillRect/>
                </a:stretch>
              </p:blipFill>
              <p:spPr>
                <a:xfrm>
                  <a:off x="18824802" y="13304133"/>
                  <a:ext cx="1368089" cy="325451"/>
                </a:xfrm>
                <a:prstGeom prst="rect">
                  <a:avLst/>
                </a:prstGeom>
              </p:spPr>
            </p:pic>
            <p:pic>
              <p:nvPicPr>
                <p:cNvPr id="1051" name="Picture 1050">
                  <a:extLst>
                    <a:ext uri="{FF2B5EF4-FFF2-40B4-BE49-F238E27FC236}">
                      <a16:creationId xmlns:a16="http://schemas.microsoft.com/office/drawing/2014/main" id="{1F029ED4-7898-024E-A93E-3C5B0B7A43B7}"/>
                    </a:ext>
                  </a:extLst>
                </p:cNvPr>
                <p:cNvPicPr>
                  <a:picLocks noChangeAspect="1"/>
                </p:cNvPicPr>
                <p:nvPr/>
              </p:nvPicPr>
              <p:blipFill>
                <a:blip r:embed="rId183" cstate="email">
                  <a:extLst>
                    <a:ext uri="{28A0092B-C50C-407E-A947-70E740481C1C}">
                      <a14:useLocalDpi xmlns:a14="http://schemas.microsoft.com/office/drawing/2010/main"/>
                    </a:ext>
                  </a:extLst>
                </a:blip>
                <a:stretch>
                  <a:fillRect/>
                </a:stretch>
              </p:blipFill>
              <p:spPr>
                <a:xfrm>
                  <a:off x="16857169" y="13304133"/>
                  <a:ext cx="1331373" cy="325451"/>
                </a:xfrm>
                <a:prstGeom prst="rect">
                  <a:avLst/>
                </a:prstGeom>
              </p:spPr>
            </p:pic>
          </p:grpSp>
          <p:grpSp>
            <p:nvGrpSpPr>
              <p:cNvPr id="906" name="Group 905">
                <a:extLst>
                  <a:ext uri="{FF2B5EF4-FFF2-40B4-BE49-F238E27FC236}">
                    <a16:creationId xmlns:a16="http://schemas.microsoft.com/office/drawing/2014/main" id="{7411E740-D806-C040-A9C3-0618A180A2B6}"/>
                  </a:ext>
                </a:extLst>
              </p:cNvPr>
              <p:cNvGrpSpPr/>
              <p:nvPr/>
            </p:nvGrpSpPr>
            <p:grpSpPr>
              <a:xfrm>
                <a:off x="981915" y="10361654"/>
                <a:ext cx="46474164" cy="934786"/>
                <a:chOff x="981915" y="11687534"/>
                <a:chExt cx="46474164" cy="934786"/>
              </a:xfrm>
            </p:grpSpPr>
            <p:pic>
              <p:nvPicPr>
                <p:cNvPr id="1002" name="Picture 1001">
                  <a:extLst>
                    <a:ext uri="{FF2B5EF4-FFF2-40B4-BE49-F238E27FC236}">
                      <a16:creationId xmlns:a16="http://schemas.microsoft.com/office/drawing/2014/main" id="{6108B9EF-A948-1947-8309-8C285398CB9D}"/>
                    </a:ext>
                  </a:extLst>
                </p:cNvPr>
                <p:cNvPicPr>
                  <a:picLocks noChangeAspect="1"/>
                </p:cNvPicPr>
                <p:nvPr/>
              </p:nvPicPr>
              <p:blipFill>
                <a:blip r:embed="rId184" cstate="email">
                  <a:extLst>
                    <a:ext uri="{28A0092B-C50C-407E-A947-70E740481C1C}">
                      <a14:useLocalDpi xmlns:a14="http://schemas.microsoft.com/office/drawing/2010/main"/>
                    </a:ext>
                  </a:extLst>
                </a:blip>
                <a:stretch>
                  <a:fillRect/>
                </a:stretch>
              </p:blipFill>
              <p:spPr>
                <a:xfrm>
                  <a:off x="30743390" y="11687534"/>
                  <a:ext cx="929367" cy="934786"/>
                </a:xfrm>
                <a:prstGeom prst="rect">
                  <a:avLst/>
                </a:prstGeom>
              </p:spPr>
            </p:pic>
            <p:pic>
              <p:nvPicPr>
                <p:cNvPr id="1003" name="Picture 1002">
                  <a:extLst>
                    <a:ext uri="{FF2B5EF4-FFF2-40B4-BE49-F238E27FC236}">
                      <a16:creationId xmlns:a16="http://schemas.microsoft.com/office/drawing/2014/main" id="{F21FC7E3-FC13-DF48-B2E1-54545671AC38}"/>
                    </a:ext>
                  </a:extLst>
                </p:cNvPr>
                <p:cNvPicPr>
                  <a:picLocks noChangeAspect="1"/>
                </p:cNvPicPr>
                <p:nvPr/>
              </p:nvPicPr>
              <p:blipFill>
                <a:blip r:embed="rId185" cstate="email">
                  <a:extLst>
                    <a:ext uri="{28A0092B-C50C-407E-A947-70E740481C1C}">
                      <a14:useLocalDpi xmlns:a14="http://schemas.microsoft.com/office/drawing/2010/main"/>
                    </a:ext>
                  </a:extLst>
                </a:blip>
                <a:stretch>
                  <a:fillRect/>
                </a:stretch>
              </p:blipFill>
              <p:spPr>
                <a:xfrm>
                  <a:off x="20237473" y="11977676"/>
                  <a:ext cx="1331373" cy="354503"/>
                </a:xfrm>
                <a:prstGeom prst="rect">
                  <a:avLst/>
                </a:prstGeom>
              </p:spPr>
            </p:pic>
            <p:pic>
              <p:nvPicPr>
                <p:cNvPr id="1004" name="Picture 1003">
                  <a:extLst>
                    <a:ext uri="{FF2B5EF4-FFF2-40B4-BE49-F238E27FC236}">
                      <a16:creationId xmlns:a16="http://schemas.microsoft.com/office/drawing/2014/main" id="{F5029FE8-29F5-294B-92DF-F47D940F7FC3}"/>
                    </a:ext>
                  </a:extLst>
                </p:cNvPr>
                <p:cNvPicPr>
                  <a:picLocks noChangeAspect="1"/>
                </p:cNvPicPr>
                <p:nvPr/>
              </p:nvPicPr>
              <p:blipFill>
                <a:blip r:embed="rId186" cstate="email">
                  <a:extLst>
                    <a:ext uri="{28A0092B-C50C-407E-A947-70E740481C1C}">
                      <a14:useLocalDpi xmlns:a14="http://schemas.microsoft.com/office/drawing/2010/main"/>
                    </a:ext>
                  </a:extLst>
                </a:blip>
                <a:stretch>
                  <a:fillRect/>
                </a:stretch>
              </p:blipFill>
              <p:spPr>
                <a:xfrm>
                  <a:off x="16724771" y="11967967"/>
                  <a:ext cx="1416226" cy="373921"/>
                </a:xfrm>
                <a:prstGeom prst="rect">
                  <a:avLst/>
                </a:prstGeom>
              </p:spPr>
            </p:pic>
            <p:pic>
              <p:nvPicPr>
                <p:cNvPr id="1005" name="Picture 1004">
                  <a:extLst>
                    <a:ext uri="{FF2B5EF4-FFF2-40B4-BE49-F238E27FC236}">
                      <a16:creationId xmlns:a16="http://schemas.microsoft.com/office/drawing/2014/main" id="{D67D1E2D-957F-8341-BFA3-DE82F0F52D88}"/>
                    </a:ext>
                  </a:extLst>
                </p:cNvPr>
                <p:cNvPicPr>
                  <a:picLocks noChangeAspect="1"/>
                </p:cNvPicPr>
                <p:nvPr/>
              </p:nvPicPr>
              <p:blipFill>
                <a:blip r:embed="rId187" cstate="email">
                  <a:extLst>
                    <a:ext uri="{28A0092B-C50C-407E-A947-70E740481C1C}">
                      <a14:useLocalDpi xmlns:a14="http://schemas.microsoft.com/office/drawing/2010/main"/>
                    </a:ext>
                  </a:extLst>
                </a:blip>
                <a:stretch>
                  <a:fillRect/>
                </a:stretch>
              </p:blipFill>
              <p:spPr>
                <a:xfrm>
                  <a:off x="18612609" y="11967966"/>
                  <a:ext cx="1153252" cy="373922"/>
                </a:xfrm>
                <a:prstGeom prst="rect">
                  <a:avLst/>
                </a:prstGeom>
              </p:spPr>
            </p:pic>
            <p:pic>
              <p:nvPicPr>
                <p:cNvPr id="1006" name="Picture 1005">
                  <a:extLst>
                    <a:ext uri="{FF2B5EF4-FFF2-40B4-BE49-F238E27FC236}">
                      <a16:creationId xmlns:a16="http://schemas.microsoft.com/office/drawing/2014/main" id="{D5573BDF-08D0-D744-BF56-9E9E28FE4F67}"/>
                    </a:ext>
                  </a:extLst>
                </p:cNvPr>
                <p:cNvPicPr>
                  <a:picLocks noChangeAspect="1"/>
                </p:cNvPicPr>
                <p:nvPr/>
              </p:nvPicPr>
              <p:blipFill>
                <a:blip r:embed="rId188" cstate="email">
                  <a:extLst>
                    <a:ext uri="{28A0092B-C50C-407E-A947-70E740481C1C}">
                      <a14:useLocalDpi xmlns:a14="http://schemas.microsoft.com/office/drawing/2010/main"/>
                    </a:ext>
                  </a:extLst>
                </a:blip>
                <a:stretch>
                  <a:fillRect/>
                </a:stretch>
              </p:blipFill>
              <p:spPr>
                <a:xfrm>
                  <a:off x="22040458" y="11940317"/>
                  <a:ext cx="1539808" cy="429220"/>
                </a:xfrm>
                <a:prstGeom prst="rect">
                  <a:avLst/>
                </a:prstGeom>
              </p:spPr>
            </p:pic>
            <p:pic>
              <p:nvPicPr>
                <p:cNvPr id="1007" name="Picture 1006">
                  <a:extLst>
                    <a:ext uri="{FF2B5EF4-FFF2-40B4-BE49-F238E27FC236}">
                      <a16:creationId xmlns:a16="http://schemas.microsoft.com/office/drawing/2014/main" id="{2C7B09D9-FED6-0641-8AF4-070EC8DABEF6}"/>
                    </a:ext>
                  </a:extLst>
                </p:cNvPr>
                <p:cNvPicPr>
                  <a:picLocks noChangeAspect="1"/>
                </p:cNvPicPr>
                <p:nvPr/>
              </p:nvPicPr>
              <p:blipFill>
                <a:blip r:embed="rId189" cstate="email">
                  <a:extLst>
                    <a:ext uri="{28A0092B-C50C-407E-A947-70E740481C1C}">
                      <a14:useLocalDpi xmlns:a14="http://schemas.microsoft.com/office/drawing/2010/main"/>
                    </a:ext>
                  </a:extLst>
                </a:blip>
                <a:stretch>
                  <a:fillRect/>
                </a:stretch>
              </p:blipFill>
              <p:spPr>
                <a:xfrm>
                  <a:off x="9199953" y="11946088"/>
                  <a:ext cx="1361997" cy="417679"/>
                </a:xfrm>
                <a:prstGeom prst="rect">
                  <a:avLst/>
                </a:prstGeom>
              </p:spPr>
            </p:pic>
            <p:pic>
              <p:nvPicPr>
                <p:cNvPr id="1008" name="Picture 1007">
                  <a:extLst>
                    <a:ext uri="{FF2B5EF4-FFF2-40B4-BE49-F238E27FC236}">
                      <a16:creationId xmlns:a16="http://schemas.microsoft.com/office/drawing/2014/main" id="{3E09672B-229C-6845-BB2B-81CD7571C47E}"/>
                    </a:ext>
                  </a:extLst>
                </p:cNvPr>
                <p:cNvPicPr>
                  <a:picLocks noChangeAspect="1"/>
                </p:cNvPicPr>
                <p:nvPr/>
              </p:nvPicPr>
              <p:blipFill>
                <a:blip r:embed="rId190" cstate="email">
                  <a:extLst>
                    <a:ext uri="{28A0092B-C50C-407E-A947-70E740481C1C}">
                      <a14:useLocalDpi xmlns:a14="http://schemas.microsoft.com/office/drawing/2010/main"/>
                    </a:ext>
                  </a:extLst>
                </a:blip>
                <a:stretch>
                  <a:fillRect/>
                </a:stretch>
              </p:blipFill>
              <p:spPr>
                <a:xfrm>
                  <a:off x="3432246" y="11915932"/>
                  <a:ext cx="1432219" cy="477990"/>
                </a:xfrm>
                <a:prstGeom prst="rect">
                  <a:avLst/>
                </a:prstGeom>
              </p:spPr>
            </p:pic>
            <p:pic>
              <p:nvPicPr>
                <p:cNvPr id="1009" name="Picture 1008">
                  <a:extLst>
                    <a:ext uri="{FF2B5EF4-FFF2-40B4-BE49-F238E27FC236}">
                      <a16:creationId xmlns:a16="http://schemas.microsoft.com/office/drawing/2014/main" id="{B52C6D99-BFB3-3542-9B98-B737B79DA65B}"/>
                    </a:ext>
                  </a:extLst>
                </p:cNvPr>
                <p:cNvPicPr>
                  <a:picLocks noChangeAspect="1"/>
                </p:cNvPicPr>
                <p:nvPr/>
              </p:nvPicPr>
              <p:blipFill>
                <a:blip r:embed="rId191" cstate="email">
                  <a:extLst>
                    <a:ext uri="{28A0092B-C50C-407E-A947-70E740481C1C}">
                      <a14:useLocalDpi xmlns:a14="http://schemas.microsoft.com/office/drawing/2010/main"/>
                    </a:ext>
                  </a:extLst>
                </a:blip>
                <a:stretch>
                  <a:fillRect/>
                </a:stretch>
              </p:blipFill>
              <p:spPr>
                <a:xfrm>
                  <a:off x="981915" y="11948630"/>
                  <a:ext cx="1882467" cy="412594"/>
                </a:xfrm>
                <a:prstGeom prst="rect">
                  <a:avLst/>
                </a:prstGeom>
              </p:spPr>
            </p:pic>
            <p:pic>
              <p:nvPicPr>
                <p:cNvPr id="1010" name="Picture 1009">
                  <a:extLst>
                    <a:ext uri="{FF2B5EF4-FFF2-40B4-BE49-F238E27FC236}">
                      <a16:creationId xmlns:a16="http://schemas.microsoft.com/office/drawing/2014/main" id="{3CFE7A32-0CA7-814E-B58C-1AB39F01E3C3}"/>
                    </a:ext>
                  </a:extLst>
                </p:cNvPr>
                <p:cNvPicPr>
                  <a:picLocks noChangeAspect="1"/>
                </p:cNvPicPr>
                <p:nvPr/>
              </p:nvPicPr>
              <p:blipFill>
                <a:blip r:embed="rId192" cstate="email">
                  <a:extLst>
                    <a:ext uri="{28A0092B-C50C-407E-A947-70E740481C1C}">
                      <a14:useLocalDpi xmlns:a14="http://schemas.microsoft.com/office/drawing/2010/main"/>
                    </a:ext>
                  </a:extLst>
                </a:blip>
                <a:stretch>
                  <a:fillRect/>
                </a:stretch>
              </p:blipFill>
              <p:spPr>
                <a:xfrm>
                  <a:off x="7239908" y="11962333"/>
                  <a:ext cx="1488433" cy="385188"/>
                </a:xfrm>
                <a:prstGeom prst="rect">
                  <a:avLst/>
                </a:prstGeom>
              </p:spPr>
            </p:pic>
            <p:pic>
              <p:nvPicPr>
                <p:cNvPr id="1011" name="Picture 1010">
                  <a:extLst>
                    <a:ext uri="{FF2B5EF4-FFF2-40B4-BE49-F238E27FC236}">
                      <a16:creationId xmlns:a16="http://schemas.microsoft.com/office/drawing/2014/main" id="{490B36F1-7E19-9A41-889E-A61C0B182AB5}"/>
                    </a:ext>
                  </a:extLst>
                </p:cNvPr>
                <p:cNvPicPr>
                  <a:picLocks noChangeAspect="1"/>
                </p:cNvPicPr>
                <p:nvPr/>
              </p:nvPicPr>
              <p:blipFill>
                <a:blip r:embed="rId193" cstate="email">
                  <a:extLst>
                    <a:ext uri="{28A0092B-C50C-407E-A947-70E740481C1C}">
                      <a14:useLocalDpi xmlns:a14="http://schemas.microsoft.com/office/drawing/2010/main"/>
                    </a:ext>
                  </a:extLst>
                </a:blip>
                <a:stretch>
                  <a:fillRect/>
                </a:stretch>
              </p:blipFill>
              <p:spPr>
                <a:xfrm>
                  <a:off x="5336077" y="11976688"/>
                  <a:ext cx="1432219" cy="356478"/>
                </a:xfrm>
                <a:prstGeom prst="rect">
                  <a:avLst/>
                </a:prstGeom>
              </p:spPr>
            </p:pic>
            <p:pic>
              <p:nvPicPr>
                <p:cNvPr id="1012" name="Picture 1011">
                  <a:extLst>
                    <a:ext uri="{FF2B5EF4-FFF2-40B4-BE49-F238E27FC236}">
                      <a16:creationId xmlns:a16="http://schemas.microsoft.com/office/drawing/2014/main" id="{44C57E83-BC8D-7448-AE56-E3E40258FC8E}"/>
                    </a:ext>
                  </a:extLst>
                </p:cNvPr>
                <p:cNvPicPr>
                  <a:picLocks noChangeAspect="1"/>
                </p:cNvPicPr>
                <p:nvPr/>
              </p:nvPicPr>
              <p:blipFill>
                <a:blip r:embed="rId194" cstate="email">
                  <a:extLst>
                    <a:ext uri="{28A0092B-C50C-407E-A947-70E740481C1C}">
                      <a14:useLocalDpi xmlns:a14="http://schemas.microsoft.com/office/drawing/2010/main"/>
                    </a:ext>
                  </a:extLst>
                </a:blip>
                <a:stretch>
                  <a:fillRect/>
                </a:stretch>
              </p:blipFill>
              <p:spPr>
                <a:xfrm>
                  <a:off x="11033562" y="11889849"/>
                  <a:ext cx="1615332" cy="530156"/>
                </a:xfrm>
                <a:prstGeom prst="rect">
                  <a:avLst/>
                </a:prstGeom>
              </p:spPr>
            </p:pic>
            <p:pic>
              <p:nvPicPr>
                <p:cNvPr id="1013" name="Picture 1012">
                  <a:extLst>
                    <a:ext uri="{FF2B5EF4-FFF2-40B4-BE49-F238E27FC236}">
                      <a16:creationId xmlns:a16="http://schemas.microsoft.com/office/drawing/2014/main" id="{3C73DE14-3F85-8E4A-A079-113DAA334311}"/>
                    </a:ext>
                  </a:extLst>
                </p:cNvPr>
                <p:cNvPicPr>
                  <a:picLocks noChangeAspect="1"/>
                </p:cNvPicPr>
                <p:nvPr/>
              </p:nvPicPr>
              <p:blipFill>
                <a:blip r:embed="rId195" cstate="email">
                  <a:extLst>
                    <a:ext uri="{28A0092B-C50C-407E-A947-70E740481C1C}">
                      <a14:useLocalDpi xmlns:a14="http://schemas.microsoft.com/office/drawing/2010/main"/>
                    </a:ext>
                  </a:extLst>
                </a:blip>
                <a:stretch>
                  <a:fillRect/>
                </a:stretch>
              </p:blipFill>
              <p:spPr>
                <a:xfrm>
                  <a:off x="25762463" y="11959296"/>
                  <a:ext cx="1403032" cy="391262"/>
                </a:xfrm>
                <a:prstGeom prst="rect">
                  <a:avLst/>
                </a:prstGeom>
              </p:spPr>
            </p:pic>
            <p:pic>
              <p:nvPicPr>
                <p:cNvPr id="1014" name="Picture 1013">
                  <a:extLst>
                    <a:ext uri="{FF2B5EF4-FFF2-40B4-BE49-F238E27FC236}">
                      <a16:creationId xmlns:a16="http://schemas.microsoft.com/office/drawing/2014/main" id="{747A2687-29A6-E04A-963C-3BF48E30412C}"/>
                    </a:ext>
                  </a:extLst>
                </p:cNvPr>
                <p:cNvPicPr>
                  <a:picLocks noChangeAspect="1"/>
                </p:cNvPicPr>
                <p:nvPr/>
              </p:nvPicPr>
              <p:blipFill>
                <a:blip r:embed="rId196" cstate="email">
                  <a:extLst>
                    <a:ext uri="{28A0092B-C50C-407E-A947-70E740481C1C}">
                      <a14:useLocalDpi xmlns:a14="http://schemas.microsoft.com/office/drawing/2010/main"/>
                    </a:ext>
                  </a:extLst>
                </a:blip>
                <a:stretch>
                  <a:fillRect/>
                </a:stretch>
              </p:blipFill>
              <p:spPr>
                <a:xfrm>
                  <a:off x="13120506" y="11946088"/>
                  <a:ext cx="1453989" cy="417679"/>
                </a:xfrm>
                <a:prstGeom prst="rect">
                  <a:avLst/>
                </a:prstGeom>
              </p:spPr>
            </p:pic>
            <p:pic>
              <p:nvPicPr>
                <p:cNvPr id="1015" name="Picture 1014">
                  <a:extLst>
                    <a:ext uri="{FF2B5EF4-FFF2-40B4-BE49-F238E27FC236}">
                      <a16:creationId xmlns:a16="http://schemas.microsoft.com/office/drawing/2014/main" id="{ECB23567-B08D-9B4B-826C-AD5F5A89EEA6}"/>
                    </a:ext>
                  </a:extLst>
                </p:cNvPr>
                <p:cNvPicPr>
                  <a:picLocks noChangeAspect="1"/>
                </p:cNvPicPr>
                <p:nvPr/>
              </p:nvPicPr>
              <p:blipFill>
                <a:blip r:embed="rId197" cstate="email">
                  <a:extLst>
                    <a:ext uri="{28A0092B-C50C-407E-A947-70E740481C1C}">
                      <a14:useLocalDpi xmlns:a14="http://schemas.microsoft.com/office/drawing/2010/main"/>
                    </a:ext>
                  </a:extLst>
                </a:blip>
                <a:stretch>
                  <a:fillRect/>
                </a:stretch>
              </p:blipFill>
              <p:spPr>
                <a:xfrm>
                  <a:off x="32144369" y="12015849"/>
                  <a:ext cx="1159926" cy="278157"/>
                </a:xfrm>
                <a:prstGeom prst="rect">
                  <a:avLst/>
                </a:prstGeom>
              </p:spPr>
            </p:pic>
            <p:pic>
              <p:nvPicPr>
                <p:cNvPr id="1016" name="Picture 1015">
                  <a:extLst>
                    <a:ext uri="{FF2B5EF4-FFF2-40B4-BE49-F238E27FC236}">
                      <a16:creationId xmlns:a16="http://schemas.microsoft.com/office/drawing/2014/main" id="{0854B400-82AB-E94F-B9D8-BF4001131333}"/>
                    </a:ext>
                  </a:extLst>
                </p:cNvPr>
                <p:cNvPicPr>
                  <a:picLocks noChangeAspect="1"/>
                </p:cNvPicPr>
                <p:nvPr/>
              </p:nvPicPr>
              <p:blipFill>
                <a:blip r:embed="rId198" cstate="email">
                  <a:extLst>
                    <a:ext uri="{28A0092B-C50C-407E-A947-70E740481C1C}">
                      <a14:useLocalDpi xmlns:a14="http://schemas.microsoft.com/office/drawing/2010/main"/>
                    </a:ext>
                  </a:extLst>
                </a:blip>
                <a:stretch>
                  <a:fillRect/>
                </a:stretch>
              </p:blipFill>
              <p:spPr>
                <a:xfrm>
                  <a:off x="39144871" y="11988119"/>
                  <a:ext cx="1517593" cy="333616"/>
                </a:xfrm>
                <a:prstGeom prst="rect">
                  <a:avLst/>
                </a:prstGeom>
              </p:spPr>
            </p:pic>
            <p:pic>
              <p:nvPicPr>
                <p:cNvPr id="1017" name="Picture 1016">
                  <a:extLst>
                    <a:ext uri="{FF2B5EF4-FFF2-40B4-BE49-F238E27FC236}">
                      <a16:creationId xmlns:a16="http://schemas.microsoft.com/office/drawing/2014/main" id="{5C96C6FD-B3D7-BB46-98F3-470609DE951C}"/>
                    </a:ext>
                  </a:extLst>
                </p:cNvPr>
                <p:cNvPicPr>
                  <a:picLocks noChangeAspect="1"/>
                </p:cNvPicPr>
                <p:nvPr/>
              </p:nvPicPr>
              <p:blipFill>
                <a:blip r:embed="rId199" cstate="email">
                  <a:extLst>
                    <a:ext uri="{28A0092B-C50C-407E-A947-70E740481C1C}">
                      <a14:useLocalDpi xmlns:a14="http://schemas.microsoft.com/office/drawing/2010/main"/>
                    </a:ext>
                  </a:extLst>
                </a:blip>
                <a:stretch>
                  <a:fillRect/>
                </a:stretch>
              </p:blipFill>
              <p:spPr>
                <a:xfrm>
                  <a:off x="15046107" y="11915932"/>
                  <a:ext cx="1207052" cy="477990"/>
                </a:xfrm>
                <a:prstGeom prst="rect">
                  <a:avLst/>
                </a:prstGeom>
              </p:spPr>
            </p:pic>
            <p:pic>
              <p:nvPicPr>
                <p:cNvPr id="1018" name="Picture 1017">
                  <a:extLst>
                    <a:ext uri="{FF2B5EF4-FFF2-40B4-BE49-F238E27FC236}">
                      <a16:creationId xmlns:a16="http://schemas.microsoft.com/office/drawing/2014/main" id="{7BF79555-E7A3-874B-ACD5-497DDE7F1970}"/>
                    </a:ext>
                  </a:extLst>
                </p:cNvPr>
                <p:cNvPicPr>
                  <a:picLocks noChangeAspect="1"/>
                </p:cNvPicPr>
                <p:nvPr/>
              </p:nvPicPr>
              <p:blipFill>
                <a:blip r:embed="rId200" cstate="email">
                  <a:extLst>
                    <a:ext uri="{28A0092B-C50C-407E-A947-70E740481C1C}">
                      <a14:useLocalDpi xmlns:a14="http://schemas.microsoft.com/office/drawing/2010/main"/>
                    </a:ext>
                  </a:extLst>
                </a:blip>
                <a:stretch>
                  <a:fillRect/>
                </a:stretch>
              </p:blipFill>
              <p:spPr>
                <a:xfrm>
                  <a:off x="24051878" y="11874437"/>
                  <a:ext cx="1238973" cy="560981"/>
                </a:xfrm>
                <a:prstGeom prst="rect">
                  <a:avLst/>
                </a:prstGeom>
              </p:spPr>
            </p:pic>
            <p:pic>
              <p:nvPicPr>
                <p:cNvPr id="1019" name="Picture 1018">
                  <a:extLst>
                    <a:ext uri="{FF2B5EF4-FFF2-40B4-BE49-F238E27FC236}">
                      <a16:creationId xmlns:a16="http://schemas.microsoft.com/office/drawing/2014/main" id="{5BC3EEAA-CE8A-9C4C-A34E-3AA382C5CFCB}"/>
                    </a:ext>
                  </a:extLst>
                </p:cNvPr>
                <p:cNvPicPr>
                  <a:picLocks noChangeAspect="1"/>
                </p:cNvPicPr>
                <p:nvPr/>
              </p:nvPicPr>
              <p:blipFill>
                <a:blip r:embed="rId201" cstate="email">
                  <a:extLst>
                    <a:ext uri="{28A0092B-C50C-407E-A947-70E740481C1C}">
                      <a14:useLocalDpi xmlns:a14="http://schemas.microsoft.com/office/drawing/2010/main"/>
                    </a:ext>
                  </a:extLst>
                </a:blip>
                <a:stretch>
                  <a:fillRect/>
                </a:stretch>
              </p:blipFill>
              <p:spPr>
                <a:xfrm>
                  <a:off x="33775907" y="11936974"/>
                  <a:ext cx="1307724" cy="435906"/>
                </a:xfrm>
                <a:prstGeom prst="rect">
                  <a:avLst/>
                </a:prstGeom>
              </p:spPr>
            </p:pic>
            <p:pic>
              <p:nvPicPr>
                <p:cNvPr id="1020" name="Picture 1019">
                  <a:extLst>
                    <a:ext uri="{FF2B5EF4-FFF2-40B4-BE49-F238E27FC236}">
                      <a16:creationId xmlns:a16="http://schemas.microsoft.com/office/drawing/2014/main" id="{44983AAD-0E00-D547-8605-DAF59B47992F}"/>
                    </a:ext>
                  </a:extLst>
                </p:cNvPr>
                <p:cNvPicPr>
                  <a:picLocks noChangeAspect="1"/>
                </p:cNvPicPr>
                <p:nvPr/>
              </p:nvPicPr>
              <p:blipFill>
                <a:blip r:embed="rId202" cstate="email">
                  <a:extLst>
                    <a:ext uri="{28A0092B-C50C-407E-A947-70E740481C1C}">
                      <a14:useLocalDpi xmlns:a14="http://schemas.microsoft.com/office/drawing/2010/main"/>
                    </a:ext>
                  </a:extLst>
                </a:blip>
                <a:stretch>
                  <a:fillRect/>
                </a:stretch>
              </p:blipFill>
              <p:spPr>
                <a:xfrm>
                  <a:off x="35555243" y="12077605"/>
                  <a:ext cx="1206978" cy="154645"/>
                </a:xfrm>
                <a:prstGeom prst="rect">
                  <a:avLst/>
                </a:prstGeom>
              </p:spPr>
            </p:pic>
            <p:pic>
              <p:nvPicPr>
                <p:cNvPr id="1021" name="Picture 1020">
                  <a:extLst>
                    <a:ext uri="{FF2B5EF4-FFF2-40B4-BE49-F238E27FC236}">
                      <a16:creationId xmlns:a16="http://schemas.microsoft.com/office/drawing/2014/main" id="{E6ED70C4-647D-3642-9536-8EB32C64BA09}"/>
                    </a:ext>
                  </a:extLst>
                </p:cNvPr>
                <p:cNvPicPr>
                  <a:picLocks noChangeAspect="1"/>
                </p:cNvPicPr>
                <p:nvPr/>
              </p:nvPicPr>
              <p:blipFill>
                <a:blip r:embed="rId203" cstate="email">
                  <a:extLst>
                    <a:ext uri="{28A0092B-C50C-407E-A947-70E740481C1C}">
                      <a14:useLocalDpi xmlns:a14="http://schemas.microsoft.com/office/drawing/2010/main"/>
                    </a:ext>
                  </a:extLst>
                </a:blip>
                <a:stretch>
                  <a:fillRect/>
                </a:stretch>
              </p:blipFill>
              <p:spPr>
                <a:xfrm>
                  <a:off x="29574261" y="11806169"/>
                  <a:ext cx="697517" cy="697517"/>
                </a:xfrm>
                <a:prstGeom prst="rect">
                  <a:avLst/>
                </a:prstGeom>
              </p:spPr>
            </p:pic>
            <p:pic>
              <p:nvPicPr>
                <p:cNvPr id="1022" name="Picture 1021">
                  <a:extLst>
                    <a:ext uri="{FF2B5EF4-FFF2-40B4-BE49-F238E27FC236}">
                      <a16:creationId xmlns:a16="http://schemas.microsoft.com/office/drawing/2014/main" id="{32C0D675-01D8-BF4C-92B1-D2BD292D3276}"/>
                    </a:ext>
                  </a:extLst>
                </p:cNvPr>
                <p:cNvPicPr>
                  <a:picLocks noChangeAspect="1"/>
                </p:cNvPicPr>
                <p:nvPr/>
              </p:nvPicPr>
              <p:blipFill>
                <a:blip r:embed="rId204" cstate="email">
                  <a:extLst>
                    <a:ext uri="{28A0092B-C50C-407E-A947-70E740481C1C}">
                      <a14:useLocalDpi xmlns:a14="http://schemas.microsoft.com/office/drawing/2010/main"/>
                    </a:ext>
                  </a:extLst>
                </a:blip>
                <a:stretch>
                  <a:fillRect/>
                </a:stretch>
              </p:blipFill>
              <p:spPr>
                <a:xfrm>
                  <a:off x="37233833" y="12032650"/>
                  <a:ext cx="1439426" cy="244555"/>
                </a:xfrm>
                <a:prstGeom prst="rect">
                  <a:avLst/>
                </a:prstGeom>
              </p:spPr>
            </p:pic>
            <p:pic>
              <p:nvPicPr>
                <p:cNvPr id="1023" name="Picture 1022">
                  <a:extLst>
                    <a:ext uri="{FF2B5EF4-FFF2-40B4-BE49-F238E27FC236}">
                      <a16:creationId xmlns:a16="http://schemas.microsoft.com/office/drawing/2014/main" id="{77724445-B3BD-2147-8AFF-FDFC44A6C688}"/>
                    </a:ext>
                  </a:extLst>
                </p:cNvPr>
                <p:cNvPicPr>
                  <a:picLocks noChangeAspect="1"/>
                </p:cNvPicPr>
                <p:nvPr/>
              </p:nvPicPr>
              <p:blipFill>
                <a:blip r:embed="rId205" cstate="email">
                  <a:extLst>
                    <a:ext uri="{28A0092B-C50C-407E-A947-70E740481C1C}">
                      <a14:useLocalDpi xmlns:a14="http://schemas.microsoft.com/office/drawing/2010/main"/>
                    </a:ext>
                  </a:extLst>
                </a:blip>
                <a:stretch>
                  <a:fillRect/>
                </a:stretch>
              </p:blipFill>
              <p:spPr>
                <a:xfrm>
                  <a:off x="27637107" y="11905148"/>
                  <a:ext cx="1465542" cy="499559"/>
                </a:xfrm>
                <a:prstGeom prst="rect">
                  <a:avLst/>
                </a:prstGeom>
              </p:spPr>
            </p:pic>
            <p:pic>
              <p:nvPicPr>
                <p:cNvPr id="1024" name="Picture 1023">
                  <a:extLst>
                    <a:ext uri="{FF2B5EF4-FFF2-40B4-BE49-F238E27FC236}">
                      <a16:creationId xmlns:a16="http://schemas.microsoft.com/office/drawing/2014/main" id="{EB5C9585-78CF-B14C-AB70-FB68071B4E27}"/>
                    </a:ext>
                  </a:extLst>
                </p:cNvPr>
                <p:cNvPicPr>
                  <a:picLocks noChangeAspect="1"/>
                </p:cNvPicPr>
                <p:nvPr/>
              </p:nvPicPr>
              <p:blipFill>
                <a:blip r:embed="rId206" cstate="email">
                  <a:extLst>
                    <a:ext uri="{28A0092B-C50C-407E-A947-70E740481C1C}">
                      <a14:useLocalDpi xmlns:a14="http://schemas.microsoft.com/office/drawing/2010/main"/>
                    </a:ext>
                  </a:extLst>
                </a:blip>
                <a:stretch>
                  <a:fillRect/>
                </a:stretch>
              </p:blipFill>
              <p:spPr>
                <a:xfrm>
                  <a:off x="46808326" y="11728543"/>
                  <a:ext cx="647753" cy="852769"/>
                </a:xfrm>
                <a:prstGeom prst="rect">
                  <a:avLst/>
                </a:prstGeom>
              </p:spPr>
            </p:pic>
            <p:pic>
              <p:nvPicPr>
                <p:cNvPr id="1025" name="Picture 1024">
                  <a:extLst>
                    <a:ext uri="{FF2B5EF4-FFF2-40B4-BE49-F238E27FC236}">
                      <a16:creationId xmlns:a16="http://schemas.microsoft.com/office/drawing/2014/main" id="{244DF006-6EFC-C842-B1B1-3992F204EFCE}"/>
                    </a:ext>
                  </a:extLst>
                </p:cNvPr>
                <p:cNvPicPr>
                  <a:picLocks noChangeAspect="1"/>
                </p:cNvPicPr>
                <p:nvPr/>
              </p:nvPicPr>
              <p:blipFill>
                <a:blip r:embed="rId207" cstate="email">
                  <a:extLst>
                    <a:ext uri="{28A0092B-C50C-407E-A947-70E740481C1C}">
                      <a14:useLocalDpi xmlns:a14="http://schemas.microsoft.com/office/drawing/2010/main"/>
                    </a:ext>
                  </a:extLst>
                </a:blip>
                <a:stretch>
                  <a:fillRect/>
                </a:stretch>
              </p:blipFill>
              <p:spPr>
                <a:xfrm>
                  <a:off x="45023091" y="11898358"/>
                  <a:ext cx="1313632" cy="513138"/>
                </a:xfrm>
                <a:prstGeom prst="rect">
                  <a:avLst/>
                </a:prstGeom>
              </p:spPr>
            </p:pic>
            <p:pic>
              <p:nvPicPr>
                <p:cNvPr id="1026" name="Picture 1025">
                  <a:extLst>
                    <a:ext uri="{FF2B5EF4-FFF2-40B4-BE49-F238E27FC236}">
                      <a16:creationId xmlns:a16="http://schemas.microsoft.com/office/drawing/2014/main" id="{0D12AD23-4F1E-D44A-A96F-79F3F0DA8892}"/>
                    </a:ext>
                  </a:extLst>
                </p:cNvPr>
                <p:cNvPicPr>
                  <a:picLocks noChangeAspect="1"/>
                </p:cNvPicPr>
                <p:nvPr/>
              </p:nvPicPr>
              <p:blipFill>
                <a:blip r:embed="rId208" cstate="email">
                  <a:extLst>
                    <a:ext uri="{28A0092B-C50C-407E-A947-70E740481C1C}">
                      <a14:useLocalDpi xmlns:a14="http://schemas.microsoft.com/office/drawing/2010/main"/>
                    </a:ext>
                  </a:extLst>
                </a:blip>
                <a:stretch>
                  <a:fillRect/>
                </a:stretch>
              </p:blipFill>
              <p:spPr>
                <a:xfrm>
                  <a:off x="43270154" y="12007203"/>
                  <a:ext cx="1281325" cy="295449"/>
                </a:xfrm>
                <a:prstGeom prst="rect">
                  <a:avLst/>
                </a:prstGeom>
              </p:spPr>
            </p:pic>
            <p:pic>
              <p:nvPicPr>
                <p:cNvPr id="1027" name="Picture 1026">
                  <a:extLst>
                    <a:ext uri="{FF2B5EF4-FFF2-40B4-BE49-F238E27FC236}">
                      <a16:creationId xmlns:a16="http://schemas.microsoft.com/office/drawing/2014/main" id="{13A5715F-C3D0-3944-9BEA-925FD71D1DAD}"/>
                    </a:ext>
                  </a:extLst>
                </p:cNvPr>
                <p:cNvPicPr>
                  <a:picLocks noChangeAspect="1"/>
                </p:cNvPicPr>
                <p:nvPr/>
              </p:nvPicPr>
              <p:blipFill>
                <a:blip r:embed="rId209" cstate="email">
                  <a:extLst>
                    <a:ext uri="{28A0092B-C50C-407E-A947-70E740481C1C}">
                      <a14:useLocalDpi xmlns:a14="http://schemas.microsoft.com/office/drawing/2010/main"/>
                    </a:ext>
                  </a:extLst>
                </a:blip>
                <a:stretch>
                  <a:fillRect/>
                </a:stretch>
              </p:blipFill>
              <p:spPr>
                <a:xfrm>
                  <a:off x="41134076" y="11944610"/>
                  <a:ext cx="1664466" cy="420635"/>
                </a:xfrm>
                <a:prstGeom prst="rect">
                  <a:avLst/>
                </a:prstGeom>
              </p:spPr>
            </p:pic>
          </p:grpSp>
          <p:grpSp>
            <p:nvGrpSpPr>
              <p:cNvPr id="907" name="Group 906">
                <a:extLst>
                  <a:ext uri="{FF2B5EF4-FFF2-40B4-BE49-F238E27FC236}">
                    <a16:creationId xmlns:a16="http://schemas.microsoft.com/office/drawing/2014/main" id="{3917AC2E-6387-EE41-9F02-F06D74AAF8D3}"/>
                  </a:ext>
                </a:extLst>
              </p:cNvPr>
              <p:cNvGrpSpPr/>
              <p:nvPr/>
            </p:nvGrpSpPr>
            <p:grpSpPr>
              <a:xfrm>
                <a:off x="987148" y="9372334"/>
                <a:ext cx="46474640" cy="933466"/>
                <a:chOff x="987148" y="10652494"/>
                <a:chExt cx="46474640" cy="933466"/>
              </a:xfrm>
            </p:grpSpPr>
            <p:pic>
              <p:nvPicPr>
                <p:cNvPr id="979" name="Picture 978">
                  <a:extLst>
                    <a:ext uri="{FF2B5EF4-FFF2-40B4-BE49-F238E27FC236}">
                      <a16:creationId xmlns:a16="http://schemas.microsoft.com/office/drawing/2014/main" id="{011B931B-E78D-F34A-98F9-F453948DD89A}"/>
                    </a:ext>
                  </a:extLst>
                </p:cNvPr>
                <p:cNvPicPr>
                  <a:picLocks noChangeAspect="1"/>
                </p:cNvPicPr>
                <p:nvPr/>
              </p:nvPicPr>
              <p:blipFill>
                <a:blip r:embed="rId210" cstate="email">
                  <a:extLst>
                    <a:ext uri="{28A0092B-C50C-407E-A947-70E740481C1C}">
                      <a14:useLocalDpi xmlns:a14="http://schemas.microsoft.com/office/drawing/2010/main"/>
                    </a:ext>
                  </a:extLst>
                </a:blip>
                <a:stretch>
                  <a:fillRect/>
                </a:stretch>
              </p:blipFill>
              <p:spPr>
                <a:xfrm>
                  <a:off x="9542240" y="10760676"/>
                  <a:ext cx="1418389" cy="717102"/>
                </a:xfrm>
                <a:prstGeom prst="rect">
                  <a:avLst/>
                </a:prstGeom>
              </p:spPr>
            </p:pic>
            <p:pic>
              <p:nvPicPr>
                <p:cNvPr id="980" name="Picture 979">
                  <a:extLst>
                    <a:ext uri="{FF2B5EF4-FFF2-40B4-BE49-F238E27FC236}">
                      <a16:creationId xmlns:a16="http://schemas.microsoft.com/office/drawing/2014/main" id="{D462E6B3-F6B5-C446-96E0-D8020160509C}"/>
                    </a:ext>
                  </a:extLst>
                </p:cNvPr>
                <p:cNvPicPr>
                  <a:picLocks noChangeAspect="1"/>
                </p:cNvPicPr>
                <p:nvPr/>
              </p:nvPicPr>
              <p:blipFill>
                <a:blip r:embed="rId211" cstate="email">
                  <a:extLst>
                    <a:ext uri="{28A0092B-C50C-407E-A947-70E740481C1C}">
                      <a14:useLocalDpi xmlns:a14="http://schemas.microsoft.com/office/drawing/2010/main"/>
                    </a:ext>
                  </a:extLst>
                </a:blip>
                <a:stretch>
                  <a:fillRect/>
                </a:stretch>
              </p:blipFill>
              <p:spPr>
                <a:xfrm>
                  <a:off x="5078739" y="10694200"/>
                  <a:ext cx="1414794" cy="850054"/>
                </a:xfrm>
                <a:prstGeom prst="rect">
                  <a:avLst/>
                </a:prstGeom>
              </p:spPr>
            </p:pic>
            <p:pic>
              <p:nvPicPr>
                <p:cNvPr id="981" name="Picture 980">
                  <a:extLst>
                    <a:ext uri="{FF2B5EF4-FFF2-40B4-BE49-F238E27FC236}">
                      <a16:creationId xmlns:a16="http://schemas.microsoft.com/office/drawing/2014/main" id="{83E6702C-1C06-414A-8161-4922F17D58D1}"/>
                    </a:ext>
                  </a:extLst>
                </p:cNvPr>
                <p:cNvPicPr>
                  <a:picLocks noChangeAspect="1"/>
                </p:cNvPicPr>
                <p:nvPr/>
              </p:nvPicPr>
              <p:blipFill>
                <a:blip r:embed="rId212" cstate="email">
                  <a:extLst>
                    <a:ext uri="{28A0092B-C50C-407E-A947-70E740481C1C}">
                      <a14:useLocalDpi xmlns:a14="http://schemas.microsoft.com/office/drawing/2010/main"/>
                    </a:ext>
                  </a:extLst>
                </a:blip>
                <a:stretch>
                  <a:fillRect/>
                </a:stretch>
              </p:blipFill>
              <p:spPr>
                <a:xfrm>
                  <a:off x="987148" y="10977141"/>
                  <a:ext cx="1533040" cy="284173"/>
                </a:xfrm>
                <a:prstGeom prst="rect">
                  <a:avLst/>
                </a:prstGeom>
              </p:spPr>
            </p:pic>
            <p:pic>
              <p:nvPicPr>
                <p:cNvPr id="982" name="Picture 981">
                  <a:extLst>
                    <a:ext uri="{FF2B5EF4-FFF2-40B4-BE49-F238E27FC236}">
                      <a16:creationId xmlns:a16="http://schemas.microsoft.com/office/drawing/2014/main" id="{0DEB2006-5E13-AB40-8A6C-50A2518F142C}"/>
                    </a:ext>
                  </a:extLst>
                </p:cNvPr>
                <p:cNvPicPr>
                  <a:picLocks noChangeAspect="1"/>
                </p:cNvPicPr>
                <p:nvPr/>
              </p:nvPicPr>
              <p:blipFill>
                <a:blip r:embed="rId213" cstate="email">
                  <a:extLst>
                    <a:ext uri="{28A0092B-C50C-407E-A947-70E740481C1C}">
                      <a14:useLocalDpi xmlns:a14="http://schemas.microsoft.com/office/drawing/2010/main"/>
                    </a:ext>
                  </a:extLst>
                </a:blip>
                <a:stretch>
                  <a:fillRect/>
                </a:stretch>
              </p:blipFill>
              <p:spPr>
                <a:xfrm>
                  <a:off x="13524296" y="10706737"/>
                  <a:ext cx="748627" cy="824981"/>
                </a:xfrm>
                <a:prstGeom prst="rect">
                  <a:avLst/>
                </a:prstGeom>
              </p:spPr>
            </p:pic>
            <p:pic>
              <p:nvPicPr>
                <p:cNvPr id="983" name="Picture 982">
                  <a:extLst>
                    <a:ext uri="{FF2B5EF4-FFF2-40B4-BE49-F238E27FC236}">
                      <a16:creationId xmlns:a16="http://schemas.microsoft.com/office/drawing/2014/main" id="{7D514060-0323-2A44-AF68-C411D129B8F3}"/>
                    </a:ext>
                  </a:extLst>
                </p:cNvPr>
                <p:cNvPicPr>
                  <a:picLocks noChangeAspect="1"/>
                </p:cNvPicPr>
                <p:nvPr/>
              </p:nvPicPr>
              <p:blipFill>
                <a:blip r:embed="rId214" cstate="email">
                  <a:extLst>
                    <a:ext uri="{28A0092B-C50C-407E-A947-70E740481C1C}">
                      <a14:useLocalDpi xmlns:a14="http://schemas.microsoft.com/office/drawing/2010/main"/>
                    </a:ext>
                  </a:extLst>
                </a:blip>
                <a:stretch>
                  <a:fillRect/>
                </a:stretch>
              </p:blipFill>
              <p:spPr>
                <a:xfrm>
                  <a:off x="3468021" y="10695822"/>
                  <a:ext cx="855391" cy="846810"/>
                </a:xfrm>
                <a:prstGeom prst="rect">
                  <a:avLst/>
                </a:prstGeom>
              </p:spPr>
            </p:pic>
            <p:pic>
              <p:nvPicPr>
                <p:cNvPr id="984" name="Picture 983">
                  <a:extLst>
                    <a:ext uri="{FF2B5EF4-FFF2-40B4-BE49-F238E27FC236}">
                      <a16:creationId xmlns:a16="http://schemas.microsoft.com/office/drawing/2014/main" id="{46EBD884-3DCA-F043-8682-F21FB96EFC43}"/>
                    </a:ext>
                  </a:extLst>
                </p:cNvPr>
                <p:cNvPicPr>
                  <a:picLocks noChangeAspect="1"/>
                </p:cNvPicPr>
                <p:nvPr/>
              </p:nvPicPr>
              <p:blipFill>
                <a:blip r:embed="rId215" cstate="email">
                  <a:extLst>
                    <a:ext uri="{28A0092B-C50C-407E-A947-70E740481C1C}">
                      <a14:useLocalDpi xmlns:a14="http://schemas.microsoft.com/office/drawing/2010/main"/>
                    </a:ext>
                  </a:extLst>
                </a:blip>
                <a:stretch>
                  <a:fillRect/>
                </a:stretch>
              </p:blipFill>
              <p:spPr>
                <a:xfrm>
                  <a:off x="7248860" y="10920960"/>
                  <a:ext cx="1538053" cy="396534"/>
                </a:xfrm>
                <a:prstGeom prst="rect">
                  <a:avLst/>
                </a:prstGeom>
              </p:spPr>
            </p:pic>
            <p:pic>
              <p:nvPicPr>
                <p:cNvPr id="985" name="Picture 984">
                  <a:extLst>
                    <a:ext uri="{FF2B5EF4-FFF2-40B4-BE49-F238E27FC236}">
                      <a16:creationId xmlns:a16="http://schemas.microsoft.com/office/drawing/2014/main" id="{F6EA9BEB-1075-5648-925E-D7A793668834}"/>
                    </a:ext>
                  </a:extLst>
                </p:cNvPr>
                <p:cNvPicPr>
                  <a:picLocks noChangeAspect="1"/>
                </p:cNvPicPr>
                <p:nvPr/>
              </p:nvPicPr>
              <p:blipFill>
                <a:blip r:embed="rId216" cstate="email">
                  <a:extLst>
                    <a:ext uri="{28A0092B-C50C-407E-A947-70E740481C1C}">
                      <a14:useLocalDpi xmlns:a14="http://schemas.microsoft.com/office/drawing/2010/main"/>
                    </a:ext>
                  </a:extLst>
                </a:blip>
                <a:stretch>
                  <a:fillRect/>
                </a:stretch>
              </p:blipFill>
              <p:spPr>
                <a:xfrm>
                  <a:off x="11715956" y="10652494"/>
                  <a:ext cx="1053013" cy="933466"/>
                </a:xfrm>
                <a:prstGeom prst="rect">
                  <a:avLst/>
                </a:prstGeom>
              </p:spPr>
            </p:pic>
            <p:pic>
              <p:nvPicPr>
                <p:cNvPr id="986" name="Picture 985">
                  <a:extLst>
                    <a:ext uri="{FF2B5EF4-FFF2-40B4-BE49-F238E27FC236}">
                      <a16:creationId xmlns:a16="http://schemas.microsoft.com/office/drawing/2014/main" id="{0DC99CDF-D3AC-2F43-BF31-15B19B5B368F}"/>
                    </a:ext>
                  </a:extLst>
                </p:cNvPr>
                <p:cNvPicPr>
                  <a:picLocks noChangeAspect="1"/>
                </p:cNvPicPr>
                <p:nvPr/>
              </p:nvPicPr>
              <p:blipFill>
                <a:blip r:embed="rId217" cstate="email">
                  <a:extLst>
                    <a:ext uri="{28A0092B-C50C-407E-A947-70E740481C1C}">
                      <a14:useLocalDpi xmlns:a14="http://schemas.microsoft.com/office/drawing/2010/main"/>
                    </a:ext>
                  </a:extLst>
                </a:blip>
                <a:stretch>
                  <a:fillRect/>
                </a:stretch>
              </p:blipFill>
              <p:spPr>
                <a:xfrm>
                  <a:off x="26143727" y="10948365"/>
                  <a:ext cx="1341039" cy="341724"/>
                </a:xfrm>
                <a:prstGeom prst="rect">
                  <a:avLst/>
                </a:prstGeom>
              </p:spPr>
            </p:pic>
            <p:pic>
              <p:nvPicPr>
                <p:cNvPr id="987" name="Picture 986">
                  <a:extLst>
                    <a:ext uri="{FF2B5EF4-FFF2-40B4-BE49-F238E27FC236}">
                      <a16:creationId xmlns:a16="http://schemas.microsoft.com/office/drawing/2014/main" id="{9EB389AD-2312-0B4C-B7A1-0033DECD8E0F}"/>
                    </a:ext>
                  </a:extLst>
                </p:cNvPr>
                <p:cNvPicPr>
                  <a:picLocks noChangeAspect="1"/>
                </p:cNvPicPr>
                <p:nvPr/>
              </p:nvPicPr>
              <p:blipFill>
                <a:blip r:embed="rId218" cstate="email">
                  <a:extLst>
                    <a:ext uri="{28A0092B-C50C-407E-A947-70E740481C1C}">
                      <a14:useLocalDpi xmlns:a14="http://schemas.microsoft.com/office/drawing/2010/main"/>
                    </a:ext>
                  </a:extLst>
                </a:blip>
                <a:stretch>
                  <a:fillRect/>
                </a:stretch>
              </p:blipFill>
              <p:spPr>
                <a:xfrm>
                  <a:off x="24047361" y="10936433"/>
                  <a:ext cx="1341039" cy="365588"/>
                </a:xfrm>
                <a:prstGeom prst="rect">
                  <a:avLst/>
                </a:prstGeom>
              </p:spPr>
            </p:pic>
            <p:pic>
              <p:nvPicPr>
                <p:cNvPr id="988" name="Picture 987">
                  <a:extLst>
                    <a:ext uri="{FF2B5EF4-FFF2-40B4-BE49-F238E27FC236}">
                      <a16:creationId xmlns:a16="http://schemas.microsoft.com/office/drawing/2014/main" id="{F7FD8577-C570-C64F-8FE5-CE0433458572}"/>
                    </a:ext>
                  </a:extLst>
                </p:cNvPr>
                <p:cNvPicPr>
                  <a:picLocks noChangeAspect="1"/>
                </p:cNvPicPr>
                <p:nvPr/>
              </p:nvPicPr>
              <p:blipFill>
                <a:blip r:embed="rId219" cstate="email">
                  <a:extLst>
                    <a:ext uri="{28A0092B-C50C-407E-A947-70E740481C1C}">
                      <a14:useLocalDpi xmlns:a14="http://schemas.microsoft.com/office/drawing/2010/main"/>
                    </a:ext>
                  </a:extLst>
                </a:blip>
                <a:stretch>
                  <a:fillRect/>
                </a:stretch>
              </p:blipFill>
              <p:spPr>
                <a:xfrm>
                  <a:off x="36812351" y="11007704"/>
                  <a:ext cx="1312037" cy="223046"/>
                </a:xfrm>
                <a:prstGeom prst="rect">
                  <a:avLst/>
                </a:prstGeom>
              </p:spPr>
            </p:pic>
            <p:pic>
              <p:nvPicPr>
                <p:cNvPr id="989" name="Picture 988">
                  <a:extLst>
                    <a:ext uri="{FF2B5EF4-FFF2-40B4-BE49-F238E27FC236}">
                      <a16:creationId xmlns:a16="http://schemas.microsoft.com/office/drawing/2014/main" id="{795E109A-8AE4-C04F-A446-44B715E0AAFD}"/>
                    </a:ext>
                  </a:extLst>
                </p:cNvPr>
                <p:cNvPicPr>
                  <a:picLocks noChangeAspect="1"/>
                </p:cNvPicPr>
                <p:nvPr/>
              </p:nvPicPr>
              <p:blipFill>
                <a:blip r:embed="rId220" cstate="email">
                  <a:extLst>
                    <a:ext uri="{28A0092B-C50C-407E-A947-70E740481C1C}">
                      <a14:useLocalDpi xmlns:a14="http://schemas.microsoft.com/office/drawing/2010/main"/>
                    </a:ext>
                  </a:extLst>
                </a:blip>
                <a:stretch>
                  <a:fillRect/>
                </a:stretch>
              </p:blipFill>
              <p:spPr>
                <a:xfrm>
                  <a:off x="32691663" y="10791140"/>
                  <a:ext cx="1215128" cy="656175"/>
                </a:xfrm>
                <a:prstGeom prst="rect">
                  <a:avLst/>
                </a:prstGeom>
              </p:spPr>
            </p:pic>
            <p:pic>
              <p:nvPicPr>
                <p:cNvPr id="990" name="Picture 989">
                  <a:extLst>
                    <a:ext uri="{FF2B5EF4-FFF2-40B4-BE49-F238E27FC236}">
                      <a16:creationId xmlns:a16="http://schemas.microsoft.com/office/drawing/2014/main" id="{A4781AB0-3426-B44C-923B-DBCAAADC592B}"/>
                    </a:ext>
                  </a:extLst>
                </p:cNvPr>
                <p:cNvPicPr>
                  <a:picLocks noChangeAspect="1"/>
                </p:cNvPicPr>
                <p:nvPr/>
              </p:nvPicPr>
              <p:blipFill>
                <a:blip r:embed="rId221" cstate="email">
                  <a:extLst>
                    <a:ext uri="{28A0092B-C50C-407E-A947-70E740481C1C}">
                      <a14:useLocalDpi xmlns:a14="http://schemas.microsoft.com/office/drawing/2010/main"/>
                    </a:ext>
                  </a:extLst>
                </a:blip>
                <a:stretch>
                  <a:fillRect/>
                </a:stretch>
              </p:blipFill>
              <p:spPr>
                <a:xfrm>
                  <a:off x="34662118" y="10916937"/>
                  <a:ext cx="1394906" cy="404581"/>
                </a:xfrm>
                <a:prstGeom prst="rect">
                  <a:avLst/>
                </a:prstGeom>
              </p:spPr>
            </p:pic>
            <p:pic>
              <p:nvPicPr>
                <p:cNvPr id="991" name="Picture 990">
                  <a:extLst>
                    <a:ext uri="{FF2B5EF4-FFF2-40B4-BE49-F238E27FC236}">
                      <a16:creationId xmlns:a16="http://schemas.microsoft.com/office/drawing/2014/main" id="{2EC518FB-BE2F-224D-A779-06F0CCE0670B}"/>
                    </a:ext>
                  </a:extLst>
                </p:cNvPr>
                <p:cNvPicPr>
                  <a:picLocks noChangeAspect="1"/>
                </p:cNvPicPr>
                <p:nvPr/>
              </p:nvPicPr>
              <p:blipFill>
                <a:blip r:embed="rId222" cstate="email">
                  <a:extLst>
                    <a:ext uri="{28A0092B-C50C-407E-A947-70E740481C1C}">
                      <a14:useLocalDpi xmlns:a14="http://schemas.microsoft.com/office/drawing/2010/main"/>
                    </a:ext>
                  </a:extLst>
                </a:blip>
                <a:stretch>
                  <a:fillRect/>
                </a:stretch>
              </p:blipFill>
              <p:spPr>
                <a:xfrm>
                  <a:off x="44401881" y="10854264"/>
                  <a:ext cx="1307724" cy="529926"/>
                </a:xfrm>
                <a:prstGeom prst="rect">
                  <a:avLst/>
                </a:prstGeom>
              </p:spPr>
            </p:pic>
            <p:pic>
              <p:nvPicPr>
                <p:cNvPr id="992" name="Picture 991">
                  <a:extLst>
                    <a:ext uri="{FF2B5EF4-FFF2-40B4-BE49-F238E27FC236}">
                      <a16:creationId xmlns:a16="http://schemas.microsoft.com/office/drawing/2014/main" id="{487C78EB-C049-4447-8CA0-68085D003C0D}"/>
                    </a:ext>
                  </a:extLst>
                </p:cNvPr>
                <p:cNvPicPr>
                  <a:picLocks noChangeAspect="1"/>
                </p:cNvPicPr>
                <p:nvPr/>
              </p:nvPicPr>
              <p:blipFill>
                <a:blip r:embed="rId223" cstate="email">
                  <a:extLst>
                    <a:ext uri="{28A0092B-C50C-407E-A947-70E740481C1C}">
                      <a14:useLocalDpi xmlns:a14="http://schemas.microsoft.com/office/drawing/2010/main"/>
                    </a:ext>
                  </a:extLst>
                </a:blip>
                <a:stretch>
                  <a:fillRect/>
                </a:stretch>
              </p:blipFill>
              <p:spPr>
                <a:xfrm>
                  <a:off x="42431418" y="10822565"/>
                  <a:ext cx="1215136" cy="593324"/>
                </a:xfrm>
                <a:prstGeom prst="rect">
                  <a:avLst/>
                </a:prstGeom>
              </p:spPr>
            </p:pic>
            <p:pic>
              <p:nvPicPr>
                <p:cNvPr id="993" name="Picture 992">
                  <a:extLst>
                    <a:ext uri="{FF2B5EF4-FFF2-40B4-BE49-F238E27FC236}">
                      <a16:creationId xmlns:a16="http://schemas.microsoft.com/office/drawing/2014/main" id="{5A608637-D628-BA43-865E-40124B94C5A5}"/>
                    </a:ext>
                  </a:extLst>
                </p:cNvPr>
                <p:cNvPicPr>
                  <a:picLocks noChangeAspect="1"/>
                </p:cNvPicPr>
                <p:nvPr/>
              </p:nvPicPr>
              <p:blipFill>
                <a:blip r:embed="rId224" cstate="email">
                  <a:extLst>
                    <a:ext uri="{28A0092B-C50C-407E-A947-70E740481C1C}">
                      <a14:useLocalDpi xmlns:a14="http://schemas.microsoft.com/office/drawing/2010/main"/>
                    </a:ext>
                  </a:extLst>
                </a:blip>
                <a:stretch>
                  <a:fillRect/>
                </a:stretch>
              </p:blipFill>
              <p:spPr>
                <a:xfrm>
                  <a:off x="46464931" y="10879246"/>
                  <a:ext cx="996857" cy="479963"/>
                </a:xfrm>
                <a:prstGeom prst="rect">
                  <a:avLst/>
                </a:prstGeom>
              </p:spPr>
            </p:pic>
            <p:pic>
              <p:nvPicPr>
                <p:cNvPr id="994" name="Picture 993">
                  <a:extLst>
                    <a:ext uri="{FF2B5EF4-FFF2-40B4-BE49-F238E27FC236}">
                      <a16:creationId xmlns:a16="http://schemas.microsoft.com/office/drawing/2014/main" id="{0613CA86-3668-A443-BA3F-8491CECC71ED}"/>
                    </a:ext>
                  </a:extLst>
                </p:cNvPr>
                <p:cNvPicPr>
                  <a:picLocks noChangeAspect="1"/>
                </p:cNvPicPr>
                <p:nvPr/>
              </p:nvPicPr>
              <p:blipFill>
                <a:blip r:embed="rId225" cstate="email">
                  <a:extLst>
                    <a:ext uri="{28A0092B-C50C-407E-A947-70E740481C1C}">
                      <a14:useLocalDpi xmlns:a14="http://schemas.microsoft.com/office/drawing/2010/main"/>
                    </a:ext>
                  </a:extLst>
                </a:blip>
                <a:stretch>
                  <a:fillRect/>
                </a:stretch>
              </p:blipFill>
              <p:spPr>
                <a:xfrm>
                  <a:off x="40907352" y="10752132"/>
                  <a:ext cx="768739" cy="734191"/>
                </a:xfrm>
                <a:prstGeom prst="rect">
                  <a:avLst/>
                </a:prstGeom>
              </p:spPr>
            </p:pic>
            <p:pic>
              <p:nvPicPr>
                <p:cNvPr id="995" name="Picture 994">
                  <a:extLst>
                    <a:ext uri="{FF2B5EF4-FFF2-40B4-BE49-F238E27FC236}">
                      <a16:creationId xmlns:a16="http://schemas.microsoft.com/office/drawing/2014/main" id="{D239AEEF-F97F-AF46-93D8-E3AC41A56BEC}"/>
                    </a:ext>
                  </a:extLst>
                </p:cNvPr>
                <p:cNvPicPr>
                  <a:picLocks noChangeAspect="1"/>
                </p:cNvPicPr>
                <p:nvPr/>
              </p:nvPicPr>
              <p:blipFill>
                <a:blip r:embed="rId226" cstate="email">
                  <a:extLst>
                    <a:ext uri="{28A0092B-C50C-407E-A947-70E740481C1C}">
                      <a14:useLocalDpi xmlns:a14="http://schemas.microsoft.com/office/drawing/2010/main"/>
                    </a:ext>
                  </a:extLst>
                </a:blip>
                <a:stretch>
                  <a:fillRect/>
                </a:stretch>
              </p:blipFill>
              <p:spPr>
                <a:xfrm>
                  <a:off x="38879715" y="10820782"/>
                  <a:ext cx="1272310" cy="596890"/>
                </a:xfrm>
                <a:prstGeom prst="rect">
                  <a:avLst/>
                </a:prstGeom>
              </p:spPr>
            </p:pic>
            <p:pic>
              <p:nvPicPr>
                <p:cNvPr id="996" name="Picture 995">
                  <a:extLst>
                    <a:ext uri="{FF2B5EF4-FFF2-40B4-BE49-F238E27FC236}">
                      <a16:creationId xmlns:a16="http://schemas.microsoft.com/office/drawing/2014/main" id="{B7CF5783-3F31-8343-9347-C284683724B8}"/>
                    </a:ext>
                  </a:extLst>
                </p:cNvPr>
                <p:cNvPicPr>
                  <a:picLocks noChangeAspect="1"/>
                </p:cNvPicPr>
                <p:nvPr/>
              </p:nvPicPr>
              <p:blipFill>
                <a:blip r:embed="rId227" cstate="email">
                  <a:extLst>
                    <a:ext uri="{28A0092B-C50C-407E-A947-70E740481C1C}">
                      <a14:useLocalDpi xmlns:a14="http://schemas.microsoft.com/office/drawing/2010/main"/>
                    </a:ext>
                  </a:extLst>
                </a:blip>
                <a:stretch>
                  <a:fillRect/>
                </a:stretch>
              </p:blipFill>
              <p:spPr>
                <a:xfrm>
                  <a:off x="22131702" y="10843952"/>
                  <a:ext cx="1160332" cy="550551"/>
                </a:xfrm>
                <a:prstGeom prst="rect">
                  <a:avLst/>
                </a:prstGeom>
              </p:spPr>
            </p:pic>
            <p:pic>
              <p:nvPicPr>
                <p:cNvPr id="997" name="Picture 996">
                  <a:extLst>
                    <a:ext uri="{FF2B5EF4-FFF2-40B4-BE49-F238E27FC236}">
                      <a16:creationId xmlns:a16="http://schemas.microsoft.com/office/drawing/2014/main" id="{97E5C798-D68F-4D47-9656-FC79BAB6DEF7}"/>
                    </a:ext>
                  </a:extLst>
                </p:cNvPr>
                <p:cNvPicPr>
                  <a:picLocks noChangeAspect="1"/>
                </p:cNvPicPr>
                <p:nvPr/>
              </p:nvPicPr>
              <p:blipFill>
                <a:blip r:embed="rId228" cstate="email">
                  <a:extLst>
                    <a:ext uri="{28A0092B-C50C-407E-A947-70E740481C1C}">
                      <a14:useLocalDpi xmlns:a14="http://schemas.microsoft.com/office/drawing/2010/main"/>
                    </a:ext>
                  </a:extLst>
                </a:blip>
                <a:stretch>
                  <a:fillRect/>
                </a:stretch>
              </p:blipFill>
              <p:spPr>
                <a:xfrm>
                  <a:off x="19970744" y="10870432"/>
                  <a:ext cx="1405631" cy="497591"/>
                </a:xfrm>
                <a:prstGeom prst="rect">
                  <a:avLst/>
                </a:prstGeom>
              </p:spPr>
            </p:pic>
            <p:pic>
              <p:nvPicPr>
                <p:cNvPr id="998" name="Picture 997">
                  <a:extLst>
                    <a:ext uri="{FF2B5EF4-FFF2-40B4-BE49-F238E27FC236}">
                      <a16:creationId xmlns:a16="http://schemas.microsoft.com/office/drawing/2014/main" id="{1087A813-2D16-B340-951E-A6EE44C915CE}"/>
                    </a:ext>
                  </a:extLst>
                </p:cNvPr>
                <p:cNvPicPr>
                  <a:picLocks noChangeAspect="1"/>
                </p:cNvPicPr>
                <p:nvPr/>
              </p:nvPicPr>
              <p:blipFill>
                <a:blip r:embed="rId229" cstate="email">
                  <a:extLst>
                    <a:ext uri="{28A0092B-C50C-407E-A947-70E740481C1C}">
                      <a14:useLocalDpi xmlns:a14="http://schemas.microsoft.com/office/drawing/2010/main"/>
                    </a:ext>
                  </a:extLst>
                </a:blip>
                <a:stretch>
                  <a:fillRect/>
                </a:stretch>
              </p:blipFill>
              <p:spPr>
                <a:xfrm>
                  <a:off x="28240093" y="10687445"/>
                  <a:ext cx="1750315" cy="863565"/>
                </a:xfrm>
                <a:prstGeom prst="rect">
                  <a:avLst/>
                </a:prstGeom>
              </p:spPr>
            </p:pic>
            <p:pic>
              <p:nvPicPr>
                <p:cNvPr id="999" name="Picture 998">
                  <a:extLst>
                    <a:ext uri="{FF2B5EF4-FFF2-40B4-BE49-F238E27FC236}">
                      <a16:creationId xmlns:a16="http://schemas.microsoft.com/office/drawing/2014/main" id="{2801AF7A-57A5-E644-80BF-4084EBED3B79}"/>
                    </a:ext>
                  </a:extLst>
                </p:cNvPr>
                <p:cNvPicPr>
                  <a:picLocks noChangeAspect="1"/>
                </p:cNvPicPr>
                <p:nvPr/>
              </p:nvPicPr>
              <p:blipFill>
                <a:blip r:embed="rId230" cstate="email">
                  <a:extLst>
                    <a:ext uri="{28A0092B-C50C-407E-A947-70E740481C1C}">
                      <a14:useLocalDpi xmlns:a14="http://schemas.microsoft.com/office/drawing/2010/main"/>
                    </a:ext>
                  </a:extLst>
                </a:blip>
                <a:stretch>
                  <a:fillRect/>
                </a:stretch>
              </p:blipFill>
              <p:spPr>
                <a:xfrm>
                  <a:off x="17266560" y="10856128"/>
                  <a:ext cx="1948857" cy="526198"/>
                </a:xfrm>
                <a:prstGeom prst="rect">
                  <a:avLst/>
                </a:prstGeom>
              </p:spPr>
            </p:pic>
            <p:pic>
              <p:nvPicPr>
                <p:cNvPr id="1000" name="Picture 999">
                  <a:extLst>
                    <a:ext uri="{FF2B5EF4-FFF2-40B4-BE49-F238E27FC236}">
                      <a16:creationId xmlns:a16="http://schemas.microsoft.com/office/drawing/2014/main" id="{3293223F-0C0D-5C4F-B09D-BE3A24C59DC6}"/>
                    </a:ext>
                  </a:extLst>
                </p:cNvPr>
                <p:cNvPicPr>
                  <a:picLocks noChangeAspect="1"/>
                </p:cNvPicPr>
                <p:nvPr/>
              </p:nvPicPr>
              <p:blipFill>
                <a:blip r:embed="rId231" cstate="email">
                  <a:extLst>
                    <a:ext uri="{28A0092B-C50C-407E-A947-70E740481C1C}">
                      <a14:useLocalDpi xmlns:a14="http://schemas.microsoft.com/office/drawing/2010/main"/>
                    </a:ext>
                  </a:extLst>
                </a:blip>
                <a:stretch>
                  <a:fillRect/>
                </a:stretch>
              </p:blipFill>
              <p:spPr>
                <a:xfrm>
                  <a:off x="15028250" y="10910531"/>
                  <a:ext cx="1482983" cy="417392"/>
                </a:xfrm>
                <a:prstGeom prst="rect">
                  <a:avLst/>
                </a:prstGeom>
              </p:spPr>
            </p:pic>
            <p:pic>
              <p:nvPicPr>
                <p:cNvPr id="1001" name="Picture 1000">
                  <a:extLst>
                    <a:ext uri="{FF2B5EF4-FFF2-40B4-BE49-F238E27FC236}">
                      <a16:creationId xmlns:a16="http://schemas.microsoft.com/office/drawing/2014/main" id="{6B7BE1A5-4AC5-014F-B594-A9859E1861FD}"/>
                    </a:ext>
                  </a:extLst>
                </p:cNvPr>
                <p:cNvPicPr>
                  <a:picLocks noChangeAspect="1"/>
                </p:cNvPicPr>
                <p:nvPr/>
              </p:nvPicPr>
              <p:blipFill>
                <a:blip r:embed="rId232" cstate="email">
                  <a:extLst>
                    <a:ext uri="{28A0092B-C50C-407E-A947-70E740481C1C}">
                      <a14:useLocalDpi xmlns:a14="http://schemas.microsoft.com/office/drawing/2010/main"/>
                    </a:ext>
                  </a:extLst>
                </a:blip>
                <a:stretch>
                  <a:fillRect/>
                </a:stretch>
              </p:blipFill>
              <p:spPr>
                <a:xfrm>
                  <a:off x="30745735" y="10860436"/>
                  <a:ext cx="1190601" cy="517583"/>
                </a:xfrm>
                <a:prstGeom prst="rect">
                  <a:avLst/>
                </a:prstGeom>
              </p:spPr>
            </p:pic>
          </p:grpSp>
          <p:grpSp>
            <p:nvGrpSpPr>
              <p:cNvPr id="908" name="Group 907">
                <a:extLst>
                  <a:ext uri="{FF2B5EF4-FFF2-40B4-BE49-F238E27FC236}">
                    <a16:creationId xmlns:a16="http://schemas.microsoft.com/office/drawing/2014/main" id="{08D99A48-E1ED-5C42-9A45-53CC57ED9D85}"/>
                  </a:ext>
                </a:extLst>
              </p:cNvPr>
              <p:cNvGrpSpPr/>
              <p:nvPr/>
            </p:nvGrpSpPr>
            <p:grpSpPr>
              <a:xfrm>
                <a:off x="964602" y="8209667"/>
                <a:ext cx="46514789" cy="1217972"/>
                <a:chOff x="964602" y="9398387"/>
                <a:chExt cx="46514789" cy="1217972"/>
              </a:xfrm>
            </p:grpSpPr>
            <p:pic>
              <p:nvPicPr>
                <p:cNvPr id="956" name="Picture 955">
                  <a:extLst>
                    <a:ext uri="{FF2B5EF4-FFF2-40B4-BE49-F238E27FC236}">
                      <a16:creationId xmlns:a16="http://schemas.microsoft.com/office/drawing/2014/main" id="{6A86E5D7-3D5F-3E4D-8BC8-5DB319B585EB}"/>
                    </a:ext>
                  </a:extLst>
                </p:cNvPr>
                <p:cNvPicPr>
                  <a:picLocks noChangeAspect="1"/>
                </p:cNvPicPr>
                <p:nvPr/>
              </p:nvPicPr>
              <p:blipFill>
                <a:blip r:embed="rId233" cstate="email">
                  <a:extLst>
                    <a:ext uri="{28A0092B-C50C-407E-A947-70E740481C1C}">
                      <a14:useLocalDpi xmlns:a14="http://schemas.microsoft.com/office/drawing/2010/main"/>
                    </a:ext>
                  </a:extLst>
                </a:blip>
                <a:stretch>
                  <a:fillRect/>
                </a:stretch>
              </p:blipFill>
              <p:spPr>
                <a:xfrm>
                  <a:off x="3573583" y="9850803"/>
                  <a:ext cx="1587764" cy="313140"/>
                </a:xfrm>
                <a:prstGeom prst="rect">
                  <a:avLst/>
                </a:prstGeom>
              </p:spPr>
            </p:pic>
            <p:pic>
              <p:nvPicPr>
                <p:cNvPr id="957" name="Picture 956">
                  <a:extLst>
                    <a:ext uri="{FF2B5EF4-FFF2-40B4-BE49-F238E27FC236}">
                      <a16:creationId xmlns:a16="http://schemas.microsoft.com/office/drawing/2014/main" id="{FA8981CD-88D3-CE48-B367-F2A9992D5C67}"/>
                    </a:ext>
                  </a:extLst>
                </p:cNvPr>
                <p:cNvPicPr>
                  <a:picLocks noChangeAspect="1"/>
                </p:cNvPicPr>
                <p:nvPr/>
              </p:nvPicPr>
              <p:blipFill>
                <a:blip r:embed="rId234" cstate="email">
                  <a:extLst>
                    <a:ext uri="{28A0092B-C50C-407E-A947-70E740481C1C}">
                      <a14:useLocalDpi xmlns:a14="http://schemas.microsoft.com/office/drawing/2010/main"/>
                    </a:ext>
                  </a:extLst>
                </a:blip>
                <a:stretch>
                  <a:fillRect/>
                </a:stretch>
              </p:blipFill>
              <p:spPr>
                <a:xfrm>
                  <a:off x="5849577" y="9884983"/>
                  <a:ext cx="1488530" cy="244781"/>
                </a:xfrm>
                <a:prstGeom prst="rect">
                  <a:avLst/>
                </a:prstGeom>
              </p:spPr>
            </p:pic>
            <p:pic>
              <p:nvPicPr>
                <p:cNvPr id="958" name="Picture 957">
                  <a:extLst>
                    <a:ext uri="{FF2B5EF4-FFF2-40B4-BE49-F238E27FC236}">
                      <a16:creationId xmlns:a16="http://schemas.microsoft.com/office/drawing/2014/main" id="{2EE0CB52-1AC4-0D4F-B119-6D64002EF6DE}"/>
                    </a:ext>
                  </a:extLst>
                </p:cNvPr>
                <p:cNvPicPr>
                  <a:picLocks noChangeAspect="1"/>
                </p:cNvPicPr>
                <p:nvPr/>
              </p:nvPicPr>
              <p:blipFill>
                <a:blip r:embed="rId235" cstate="email">
                  <a:extLst>
                    <a:ext uri="{28A0092B-C50C-407E-A947-70E740481C1C}">
                      <a14:useLocalDpi xmlns:a14="http://schemas.microsoft.com/office/drawing/2010/main"/>
                    </a:ext>
                  </a:extLst>
                </a:blip>
                <a:stretch>
                  <a:fillRect/>
                </a:stretch>
              </p:blipFill>
              <p:spPr>
                <a:xfrm>
                  <a:off x="8026337" y="9903728"/>
                  <a:ext cx="1177591" cy="207291"/>
                </a:xfrm>
                <a:prstGeom prst="rect">
                  <a:avLst/>
                </a:prstGeom>
              </p:spPr>
            </p:pic>
            <p:pic>
              <p:nvPicPr>
                <p:cNvPr id="959" name="Picture 958">
                  <a:extLst>
                    <a:ext uri="{FF2B5EF4-FFF2-40B4-BE49-F238E27FC236}">
                      <a16:creationId xmlns:a16="http://schemas.microsoft.com/office/drawing/2014/main" id="{F50B51EA-1AC7-934C-940F-368246AD447B}"/>
                    </a:ext>
                  </a:extLst>
                </p:cNvPr>
                <p:cNvPicPr>
                  <a:picLocks noChangeAspect="1"/>
                </p:cNvPicPr>
                <p:nvPr/>
              </p:nvPicPr>
              <p:blipFill>
                <a:blip r:embed="rId236" cstate="email">
                  <a:extLst>
                    <a:ext uri="{28A0092B-C50C-407E-A947-70E740481C1C}">
                      <a14:useLocalDpi xmlns:a14="http://schemas.microsoft.com/office/drawing/2010/main"/>
                    </a:ext>
                  </a:extLst>
                </a:blip>
                <a:stretch>
                  <a:fillRect/>
                </a:stretch>
              </p:blipFill>
              <p:spPr>
                <a:xfrm>
                  <a:off x="964602" y="9884417"/>
                  <a:ext cx="1776373" cy="245913"/>
                </a:xfrm>
                <a:prstGeom prst="rect">
                  <a:avLst/>
                </a:prstGeom>
              </p:spPr>
            </p:pic>
            <p:pic>
              <p:nvPicPr>
                <p:cNvPr id="960" name="Picture 959">
                  <a:extLst>
                    <a:ext uri="{FF2B5EF4-FFF2-40B4-BE49-F238E27FC236}">
                      <a16:creationId xmlns:a16="http://schemas.microsoft.com/office/drawing/2014/main" id="{62CB7284-D716-034E-8F69-D3307DE9141B}"/>
                    </a:ext>
                  </a:extLst>
                </p:cNvPr>
                <p:cNvPicPr>
                  <a:picLocks noChangeAspect="1"/>
                </p:cNvPicPr>
                <p:nvPr/>
              </p:nvPicPr>
              <p:blipFill>
                <a:blip r:embed="rId237" cstate="email">
                  <a:extLst>
                    <a:ext uri="{28A0092B-C50C-407E-A947-70E740481C1C}">
                      <a14:useLocalDpi xmlns:a14="http://schemas.microsoft.com/office/drawing/2010/main"/>
                    </a:ext>
                  </a:extLst>
                </a:blip>
                <a:stretch>
                  <a:fillRect/>
                </a:stretch>
              </p:blipFill>
              <p:spPr>
                <a:xfrm>
                  <a:off x="9892158" y="9886255"/>
                  <a:ext cx="1196570" cy="242236"/>
                </a:xfrm>
                <a:prstGeom prst="rect">
                  <a:avLst/>
                </a:prstGeom>
              </p:spPr>
            </p:pic>
            <p:pic>
              <p:nvPicPr>
                <p:cNvPr id="961" name="Picture 960">
                  <a:extLst>
                    <a:ext uri="{FF2B5EF4-FFF2-40B4-BE49-F238E27FC236}">
                      <a16:creationId xmlns:a16="http://schemas.microsoft.com/office/drawing/2014/main" id="{45CB8A34-6812-774B-8576-466EED68A45A}"/>
                    </a:ext>
                  </a:extLst>
                </p:cNvPr>
                <p:cNvPicPr>
                  <a:picLocks noChangeAspect="1"/>
                </p:cNvPicPr>
                <p:nvPr/>
              </p:nvPicPr>
              <p:blipFill>
                <a:blip r:embed="rId238" cstate="email">
                  <a:extLst>
                    <a:ext uri="{28A0092B-C50C-407E-A947-70E740481C1C}">
                      <a14:useLocalDpi xmlns:a14="http://schemas.microsoft.com/office/drawing/2010/main"/>
                    </a:ext>
                  </a:extLst>
                </a:blip>
                <a:stretch>
                  <a:fillRect/>
                </a:stretch>
              </p:blipFill>
              <p:spPr>
                <a:xfrm>
                  <a:off x="38070985" y="9870951"/>
                  <a:ext cx="1112137" cy="272845"/>
                </a:xfrm>
                <a:prstGeom prst="rect">
                  <a:avLst/>
                </a:prstGeom>
              </p:spPr>
            </p:pic>
            <p:pic>
              <p:nvPicPr>
                <p:cNvPr id="962" name="Picture 961">
                  <a:extLst>
                    <a:ext uri="{FF2B5EF4-FFF2-40B4-BE49-F238E27FC236}">
                      <a16:creationId xmlns:a16="http://schemas.microsoft.com/office/drawing/2014/main" id="{7FBE07EE-F8C1-0B40-9438-F0CA8CD295BA}"/>
                    </a:ext>
                  </a:extLst>
                </p:cNvPr>
                <p:cNvPicPr>
                  <a:picLocks noChangeAspect="1"/>
                </p:cNvPicPr>
                <p:nvPr/>
              </p:nvPicPr>
              <p:blipFill>
                <a:blip r:embed="rId239" cstate="email">
                  <a:extLst>
                    <a:ext uri="{28A0092B-C50C-407E-A947-70E740481C1C}">
                      <a14:useLocalDpi xmlns:a14="http://schemas.microsoft.com/office/drawing/2010/main"/>
                    </a:ext>
                  </a:extLst>
                </a:blip>
                <a:stretch>
                  <a:fillRect/>
                </a:stretch>
              </p:blipFill>
              <p:spPr>
                <a:xfrm>
                  <a:off x="43940621" y="9608988"/>
                  <a:ext cx="1294752" cy="796771"/>
                </a:xfrm>
                <a:prstGeom prst="rect">
                  <a:avLst/>
                </a:prstGeom>
              </p:spPr>
            </p:pic>
            <p:pic>
              <p:nvPicPr>
                <p:cNvPr id="963" name="Picture 962">
                  <a:extLst>
                    <a:ext uri="{FF2B5EF4-FFF2-40B4-BE49-F238E27FC236}">
                      <a16:creationId xmlns:a16="http://schemas.microsoft.com/office/drawing/2014/main" id="{D990ADFA-D824-7943-91EF-2803E10E2ABF}"/>
                    </a:ext>
                  </a:extLst>
                </p:cNvPr>
                <p:cNvPicPr>
                  <a:picLocks noChangeAspect="1"/>
                </p:cNvPicPr>
                <p:nvPr/>
              </p:nvPicPr>
              <p:blipFill>
                <a:blip r:embed="rId240" cstate="email">
                  <a:extLst>
                    <a:ext uri="{28A0092B-C50C-407E-A947-70E740481C1C}">
                      <a14:useLocalDpi xmlns:a14="http://schemas.microsoft.com/office/drawing/2010/main"/>
                    </a:ext>
                  </a:extLst>
                </a:blip>
                <a:stretch>
                  <a:fillRect/>
                </a:stretch>
              </p:blipFill>
              <p:spPr>
                <a:xfrm>
                  <a:off x="11776958" y="9843522"/>
                  <a:ext cx="1310821" cy="327703"/>
                </a:xfrm>
                <a:prstGeom prst="rect">
                  <a:avLst/>
                </a:prstGeom>
              </p:spPr>
            </p:pic>
            <p:pic>
              <p:nvPicPr>
                <p:cNvPr id="964" name="Picture 963">
                  <a:extLst>
                    <a:ext uri="{FF2B5EF4-FFF2-40B4-BE49-F238E27FC236}">
                      <a16:creationId xmlns:a16="http://schemas.microsoft.com/office/drawing/2014/main" id="{AD89CBC2-59B4-A142-95BA-783148609304}"/>
                    </a:ext>
                  </a:extLst>
                </p:cNvPr>
                <p:cNvPicPr>
                  <a:picLocks noChangeAspect="1"/>
                </p:cNvPicPr>
                <p:nvPr/>
              </p:nvPicPr>
              <p:blipFill>
                <a:blip r:embed="rId241" cstate="email">
                  <a:extLst>
                    <a:ext uri="{28A0092B-C50C-407E-A947-70E740481C1C}">
                      <a14:useLocalDpi xmlns:a14="http://schemas.microsoft.com/office/drawing/2010/main"/>
                    </a:ext>
                  </a:extLst>
                </a:blip>
                <a:stretch>
                  <a:fillRect/>
                </a:stretch>
              </p:blipFill>
              <p:spPr>
                <a:xfrm>
                  <a:off x="21476934" y="9803598"/>
                  <a:ext cx="1397323" cy="407551"/>
                </a:xfrm>
                <a:prstGeom prst="rect">
                  <a:avLst/>
                </a:prstGeom>
              </p:spPr>
            </p:pic>
            <p:pic>
              <p:nvPicPr>
                <p:cNvPr id="965" name="Picture 964">
                  <a:extLst>
                    <a:ext uri="{FF2B5EF4-FFF2-40B4-BE49-F238E27FC236}">
                      <a16:creationId xmlns:a16="http://schemas.microsoft.com/office/drawing/2014/main" id="{4112AAB6-0909-224A-B767-E3BFBAAAED6C}"/>
                    </a:ext>
                  </a:extLst>
                </p:cNvPr>
                <p:cNvPicPr>
                  <a:picLocks noChangeAspect="1"/>
                </p:cNvPicPr>
                <p:nvPr/>
              </p:nvPicPr>
              <p:blipFill>
                <a:blip r:embed="rId242" cstate="email">
                  <a:extLst>
                    <a:ext uri="{28A0092B-C50C-407E-A947-70E740481C1C}">
                      <a14:useLocalDpi xmlns:a14="http://schemas.microsoft.com/office/drawing/2010/main"/>
                    </a:ext>
                  </a:extLst>
                </a:blip>
                <a:stretch>
                  <a:fillRect/>
                </a:stretch>
              </p:blipFill>
              <p:spPr>
                <a:xfrm>
                  <a:off x="35705444" y="9746549"/>
                  <a:ext cx="1677311" cy="521648"/>
                </a:xfrm>
                <a:prstGeom prst="rect">
                  <a:avLst/>
                </a:prstGeom>
              </p:spPr>
            </p:pic>
            <p:pic>
              <p:nvPicPr>
                <p:cNvPr id="966" name="Picture 965">
                  <a:extLst>
                    <a:ext uri="{FF2B5EF4-FFF2-40B4-BE49-F238E27FC236}">
                      <a16:creationId xmlns:a16="http://schemas.microsoft.com/office/drawing/2014/main" id="{E87B0088-1B74-3F4B-AFE7-87570A0F0504}"/>
                    </a:ext>
                  </a:extLst>
                </p:cNvPr>
                <p:cNvPicPr>
                  <a:picLocks noChangeAspect="1"/>
                </p:cNvPicPr>
                <p:nvPr/>
              </p:nvPicPr>
              <p:blipFill>
                <a:blip r:embed="rId243" cstate="email">
                  <a:extLst>
                    <a:ext uri="{28A0092B-C50C-407E-A947-70E740481C1C}">
                      <a14:useLocalDpi xmlns:a14="http://schemas.microsoft.com/office/drawing/2010/main"/>
                    </a:ext>
                  </a:extLst>
                </a:blip>
                <a:stretch>
                  <a:fillRect/>
                </a:stretch>
              </p:blipFill>
              <p:spPr>
                <a:xfrm>
                  <a:off x="25691558" y="9806988"/>
                  <a:ext cx="1325135" cy="400771"/>
                </a:xfrm>
                <a:prstGeom prst="rect">
                  <a:avLst/>
                </a:prstGeom>
              </p:spPr>
            </p:pic>
            <p:pic>
              <p:nvPicPr>
                <p:cNvPr id="967" name="Picture 966">
                  <a:extLst>
                    <a:ext uri="{FF2B5EF4-FFF2-40B4-BE49-F238E27FC236}">
                      <a16:creationId xmlns:a16="http://schemas.microsoft.com/office/drawing/2014/main" id="{A48AC956-D3E6-D34C-AB49-322A2C02DA98}"/>
                    </a:ext>
                  </a:extLst>
                </p:cNvPr>
                <p:cNvPicPr>
                  <a:picLocks noChangeAspect="1"/>
                </p:cNvPicPr>
                <p:nvPr/>
              </p:nvPicPr>
              <p:blipFill>
                <a:blip r:embed="rId244" cstate="email">
                  <a:extLst>
                    <a:ext uri="{28A0092B-C50C-407E-A947-70E740481C1C}">
                      <a14:useLocalDpi xmlns:a14="http://schemas.microsoft.com/office/drawing/2010/main"/>
                    </a:ext>
                  </a:extLst>
                </a:blip>
                <a:stretch>
                  <a:fillRect/>
                </a:stretch>
              </p:blipFill>
              <p:spPr>
                <a:xfrm>
                  <a:off x="27704923" y="9788594"/>
                  <a:ext cx="1254697" cy="437559"/>
                </a:xfrm>
                <a:prstGeom prst="rect">
                  <a:avLst/>
                </a:prstGeom>
              </p:spPr>
            </p:pic>
            <p:pic>
              <p:nvPicPr>
                <p:cNvPr id="968" name="Picture 967">
                  <a:extLst>
                    <a:ext uri="{FF2B5EF4-FFF2-40B4-BE49-F238E27FC236}">
                      <a16:creationId xmlns:a16="http://schemas.microsoft.com/office/drawing/2014/main" id="{AB1B7B2B-0B42-7A4F-90C1-AC16582F3F31}"/>
                    </a:ext>
                  </a:extLst>
                </p:cNvPr>
                <p:cNvPicPr>
                  <a:picLocks noChangeAspect="1"/>
                </p:cNvPicPr>
                <p:nvPr/>
              </p:nvPicPr>
              <p:blipFill>
                <a:blip r:embed="rId245" cstate="email">
                  <a:extLst>
                    <a:ext uri="{28A0092B-C50C-407E-A947-70E740481C1C}">
                      <a14:useLocalDpi xmlns:a14="http://schemas.microsoft.com/office/drawing/2010/main"/>
                    </a:ext>
                  </a:extLst>
                </a:blip>
                <a:stretch>
                  <a:fillRect/>
                </a:stretch>
              </p:blipFill>
              <p:spPr>
                <a:xfrm>
                  <a:off x="15653174" y="9775154"/>
                  <a:ext cx="1303691" cy="464438"/>
                </a:xfrm>
                <a:prstGeom prst="rect">
                  <a:avLst/>
                </a:prstGeom>
              </p:spPr>
            </p:pic>
            <p:pic>
              <p:nvPicPr>
                <p:cNvPr id="969" name="Picture 968">
                  <a:extLst>
                    <a:ext uri="{FF2B5EF4-FFF2-40B4-BE49-F238E27FC236}">
                      <a16:creationId xmlns:a16="http://schemas.microsoft.com/office/drawing/2014/main" id="{56AB0715-9880-624B-BD63-3EBF646B056D}"/>
                    </a:ext>
                  </a:extLst>
                </p:cNvPr>
                <p:cNvPicPr>
                  <a:picLocks noChangeAspect="1"/>
                </p:cNvPicPr>
                <p:nvPr/>
              </p:nvPicPr>
              <p:blipFill>
                <a:blip r:embed="rId246" cstate="email">
                  <a:extLst>
                    <a:ext uri="{28A0092B-C50C-407E-A947-70E740481C1C}">
                      <a14:useLocalDpi xmlns:a14="http://schemas.microsoft.com/office/drawing/2010/main"/>
                    </a:ext>
                  </a:extLst>
                </a:blip>
                <a:stretch>
                  <a:fillRect/>
                </a:stretch>
              </p:blipFill>
              <p:spPr>
                <a:xfrm>
                  <a:off x="19570735" y="9398387"/>
                  <a:ext cx="1217969" cy="1217972"/>
                </a:xfrm>
                <a:prstGeom prst="rect">
                  <a:avLst/>
                </a:prstGeom>
              </p:spPr>
            </p:pic>
            <p:pic>
              <p:nvPicPr>
                <p:cNvPr id="970" name="Picture 969">
                  <a:extLst>
                    <a:ext uri="{FF2B5EF4-FFF2-40B4-BE49-F238E27FC236}">
                      <a16:creationId xmlns:a16="http://schemas.microsoft.com/office/drawing/2014/main" id="{19D63C7A-4D14-3447-8C19-48179ED594B1}"/>
                    </a:ext>
                  </a:extLst>
                </p:cNvPr>
                <p:cNvPicPr>
                  <a:picLocks noChangeAspect="1"/>
                </p:cNvPicPr>
                <p:nvPr/>
              </p:nvPicPr>
              <p:blipFill>
                <a:blip r:embed="rId247" cstate="email">
                  <a:extLst>
                    <a:ext uri="{28A0092B-C50C-407E-A947-70E740481C1C}">
                      <a14:useLocalDpi xmlns:a14="http://schemas.microsoft.com/office/drawing/2010/main"/>
                    </a:ext>
                  </a:extLst>
                </a:blip>
                <a:stretch>
                  <a:fillRect/>
                </a:stretch>
              </p:blipFill>
              <p:spPr>
                <a:xfrm>
                  <a:off x="31880619" y="9445088"/>
                  <a:ext cx="1325135" cy="1124571"/>
                </a:xfrm>
                <a:prstGeom prst="rect">
                  <a:avLst/>
                </a:prstGeom>
              </p:spPr>
            </p:pic>
            <p:pic>
              <p:nvPicPr>
                <p:cNvPr id="971" name="Picture 970">
                  <a:extLst>
                    <a:ext uri="{FF2B5EF4-FFF2-40B4-BE49-F238E27FC236}">
                      <a16:creationId xmlns:a16="http://schemas.microsoft.com/office/drawing/2014/main" id="{3B9A8B1A-EE96-F249-9810-408F5F432F56}"/>
                    </a:ext>
                  </a:extLst>
                </p:cNvPr>
                <p:cNvPicPr>
                  <a:picLocks noChangeAspect="1"/>
                </p:cNvPicPr>
                <p:nvPr/>
              </p:nvPicPr>
              <p:blipFill>
                <a:blip r:embed="rId248" cstate="email">
                  <a:extLst>
                    <a:ext uri="{28A0092B-C50C-407E-A947-70E740481C1C}">
                      <a14:useLocalDpi xmlns:a14="http://schemas.microsoft.com/office/drawing/2010/main"/>
                    </a:ext>
                  </a:extLst>
                </a:blip>
                <a:stretch>
                  <a:fillRect/>
                </a:stretch>
              </p:blipFill>
              <p:spPr>
                <a:xfrm>
                  <a:off x="33893984" y="9770775"/>
                  <a:ext cx="1123230" cy="473196"/>
                </a:xfrm>
                <a:prstGeom prst="rect">
                  <a:avLst/>
                </a:prstGeom>
              </p:spPr>
            </p:pic>
            <p:pic>
              <p:nvPicPr>
                <p:cNvPr id="972" name="Picture 971">
                  <a:extLst>
                    <a:ext uri="{FF2B5EF4-FFF2-40B4-BE49-F238E27FC236}">
                      <a16:creationId xmlns:a16="http://schemas.microsoft.com/office/drawing/2014/main" id="{A01D6B01-9948-614D-BFE7-CDA7ADB63B94}"/>
                    </a:ext>
                  </a:extLst>
                </p:cNvPr>
                <p:cNvPicPr>
                  <a:picLocks noChangeAspect="1"/>
                </p:cNvPicPr>
                <p:nvPr/>
              </p:nvPicPr>
              <p:blipFill>
                <a:blip r:embed="rId249" cstate="email">
                  <a:extLst>
                    <a:ext uri="{28A0092B-C50C-407E-A947-70E740481C1C}">
                      <a14:useLocalDpi xmlns:a14="http://schemas.microsoft.com/office/drawing/2010/main"/>
                    </a:ext>
                  </a:extLst>
                </a:blip>
                <a:stretch>
                  <a:fillRect/>
                </a:stretch>
              </p:blipFill>
              <p:spPr>
                <a:xfrm>
                  <a:off x="46198066" y="9857219"/>
                  <a:ext cx="1281325" cy="300309"/>
                </a:xfrm>
                <a:prstGeom prst="rect">
                  <a:avLst/>
                </a:prstGeom>
              </p:spPr>
            </p:pic>
            <p:pic>
              <p:nvPicPr>
                <p:cNvPr id="973" name="Picture 972">
                  <a:extLst>
                    <a:ext uri="{FF2B5EF4-FFF2-40B4-BE49-F238E27FC236}">
                      <a16:creationId xmlns:a16="http://schemas.microsoft.com/office/drawing/2014/main" id="{6F8FE3E7-2270-C442-A131-9098761A412B}"/>
                    </a:ext>
                  </a:extLst>
                </p:cNvPr>
                <p:cNvPicPr>
                  <a:picLocks noChangeAspect="1"/>
                </p:cNvPicPr>
                <p:nvPr/>
              </p:nvPicPr>
              <p:blipFill>
                <a:blip r:embed="rId250" cstate="email">
                  <a:extLst>
                    <a:ext uri="{28A0092B-C50C-407E-A947-70E740481C1C}">
                      <a14:useLocalDpi xmlns:a14="http://schemas.microsoft.com/office/drawing/2010/main"/>
                    </a:ext>
                  </a:extLst>
                </a:blip>
                <a:stretch>
                  <a:fillRect/>
                </a:stretch>
              </p:blipFill>
              <p:spPr>
                <a:xfrm>
                  <a:off x="39989374" y="9576648"/>
                  <a:ext cx="1045280" cy="823158"/>
                </a:xfrm>
                <a:prstGeom prst="rect">
                  <a:avLst/>
                </a:prstGeom>
              </p:spPr>
            </p:pic>
            <p:pic>
              <p:nvPicPr>
                <p:cNvPr id="974" name="Picture 973">
                  <a:extLst>
                    <a:ext uri="{FF2B5EF4-FFF2-40B4-BE49-F238E27FC236}">
                      <a16:creationId xmlns:a16="http://schemas.microsoft.com/office/drawing/2014/main" id="{C16D9DDB-3C9B-0546-A79A-15D3C085AFCE}"/>
                    </a:ext>
                  </a:extLst>
                </p:cNvPr>
                <p:cNvPicPr>
                  <a:picLocks noChangeAspect="1"/>
                </p:cNvPicPr>
                <p:nvPr/>
              </p:nvPicPr>
              <p:blipFill>
                <a:blip r:embed="rId251" cstate="email">
                  <a:extLst>
                    <a:ext uri="{28A0092B-C50C-407E-A947-70E740481C1C}">
                      <a14:useLocalDpi xmlns:a14="http://schemas.microsoft.com/office/drawing/2010/main"/>
                    </a:ext>
                  </a:extLst>
                </a:blip>
                <a:stretch>
                  <a:fillRect/>
                </a:stretch>
              </p:blipFill>
              <p:spPr>
                <a:xfrm>
                  <a:off x="41840907" y="9728171"/>
                  <a:ext cx="1411484" cy="558405"/>
                </a:xfrm>
                <a:prstGeom prst="rect">
                  <a:avLst/>
                </a:prstGeom>
              </p:spPr>
            </p:pic>
            <p:pic>
              <p:nvPicPr>
                <p:cNvPr id="975" name="Picture 974">
                  <a:extLst>
                    <a:ext uri="{FF2B5EF4-FFF2-40B4-BE49-F238E27FC236}">
                      <a16:creationId xmlns:a16="http://schemas.microsoft.com/office/drawing/2014/main" id="{BB738124-093E-8A47-AF46-7A7F88651E39}"/>
                    </a:ext>
                  </a:extLst>
                </p:cNvPr>
                <p:cNvPicPr>
                  <a:picLocks noChangeAspect="1"/>
                </p:cNvPicPr>
                <p:nvPr/>
              </p:nvPicPr>
              <p:blipFill>
                <a:blip r:embed="rId252" cstate="email">
                  <a:extLst>
                    <a:ext uri="{28A0092B-C50C-407E-A947-70E740481C1C}">
                      <a14:useLocalDpi xmlns:a14="http://schemas.microsoft.com/office/drawing/2010/main"/>
                    </a:ext>
                  </a:extLst>
                </a:blip>
                <a:stretch>
                  <a:fillRect/>
                </a:stretch>
              </p:blipFill>
              <p:spPr>
                <a:xfrm>
                  <a:off x="13776009" y="9594219"/>
                  <a:ext cx="1188935" cy="826309"/>
                </a:xfrm>
                <a:prstGeom prst="rect">
                  <a:avLst/>
                </a:prstGeom>
              </p:spPr>
            </p:pic>
            <p:pic>
              <p:nvPicPr>
                <p:cNvPr id="976" name="Picture 975">
                  <a:extLst>
                    <a:ext uri="{FF2B5EF4-FFF2-40B4-BE49-F238E27FC236}">
                      <a16:creationId xmlns:a16="http://schemas.microsoft.com/office/drawing/2014/main" id="{BBCBFBC0-9B13-484F-99BE-B4F262B8A871}"/>
                    </a:ext>
                  </a:extLst>
                </p:cNvPr>
                <p:cNvPicPr>
                  <a:picLocks noChangeAspect="1"/>
                </p:cNvPicPr>
                <p:nvPr/>
              </p:nvPicPr>
              <p:blipFill>
                <a:blip r:embed="rId253" cstate="email">
                  <a:extLst>
                    <a:ext uri="{28A0092B-C50C-407E-A947-70E740481C1C}">
                      <a14:useLocalDpi xmlns:a14="http://schemas.microsoft.com/office/drawing/2010/main"/>
                    </a:ext>
                  </a:extLst>
                </a:blip>
                <a:stretch>
                  <a:fillRect/>
                </a:stretch>
              </p:blipFill>
              <p:spPr>
                <a:xfrm>
                  <a:off x="17645095" y="9787012"/>
                  <a:ext cx="1237410" cy="440723"/>
                </a:xfrm>
                <a:prstGeom prst="rect">
                  <a:avLst/>
                </a:prstGeom>
              </p:spPr>
            </p:pic>
            <p:pic>
              <p:nvPicPr>
                <p:cNvPr id="977" name="Picture 976">
                  <a:extLst>
                    <a:ext uri="{FF2B5EF4-FFF2-40B4-BE49-F238E27FC236}">
                      <a16:creationId xmlns:a16="http://schemas.microsoft.com/office/drawing/2014/main" id="{81ACF9E7-9F92-174E-82BC-13A80A1CB317}"/>
                    </a:ext>
                  </a:extLst>
                </p:cNvPr>
                <p:cNvPicPr>
                  <a:picLocks noChangeAspect="1"/>
                </p:cNvPicPr>
                <p:nvPr/>
              </p:nvPicPr>
              <p:blipFill>
                <a:blip r:embed="rId254" cstate="email">
                  <a:extLst>
                    <a:ext uri="{28A0092B-C50C-407E-A947-70E740481C1C}">
                      <a14:useLocalDpi xmlns:a14="http://schemas.microsoft.com/office/drawing/2010/main"/>
                    </a:ext>
                  </a:extLst>
                </a:blip>
                <a:stretch>
                  <a:fillRect/>
                </a:stretch>
              </p:blipFill>
              <p:spPr>
                <a:xfrm>
                  <a:off x="23562487" y="9767232"/>
                  <a:ext cx="1440841" cy="480283"/>
                </a:xfrm>
                <a:prstGeom prst="rect">
                  <a:avLst/>
                </a:prstGeom>
              </p:spPr>
            </p:pic>
            <p:pic>
              <p:nvPicPr>
                <p:cNvPr id="978" name="Picture 977">
                  <a:extLst>
                    <a:ext uri="{FF2B5EF4-FFF2-40B4-BE49-F238E27FC236}">
                      <a16:creationId xmlns:a16="http://schemas.microsoft.com/office/drawing/2014/main" id="{8E8D8D3D-CF73-A04F-AA02-75D49BDAEB18}"/>
                    </a:ext>
                  </a:extLst>
                </p:cNvPr>
                <p:cNvPicPr>
                  <a:picLocks noChangeAspect="1"/>
                </p:cNvPicPr>
                <p:nvPr/>
              </p:nvPicPr>
              <p:blipFill>
                <a:blip r:embed="rId255" cstate="email">
                  <a:extLst>
                    <a:ext uri="{28A0092B-C50C-407E-A947-70E740481C1C}">
                      <a14:useLocalDpi xmlns:a14="http://schemas.microsoft.com/office/drawing/2010/main"/>
                    </a:ext>
                  </a:extLst>
                </a:blip>
                <a:stretch>
                  <a:fillRect/>
                </a:stretch>
              </p:blipFill>
              <p:spPr>
                <a:xfrm>
                  <a:off x="29647850" y="9792855"/>
                  <a:ext cx="1544539" cy="429037"/>
                </a:xfrm>
                <a:prstGeom prst="rect">
                  <a:avLst/>
                </a:prstGeom>
              </p:spPr>
            </p:pic>
          </p:grpSp>
          <p:grpSp>
            <p:nvGrpSpPr>
              <p:cNvPr id="909" name="Group 908">
                <a:extLst>
                  <a:ext uri="{FF2B5EF4-FFF2-40B4-BE49-F238E27FC236}">
                    <a16:creationId xmlns:a16="http://schemas.microsoft.com/office/drawing/2014/main" id="{7CE7F86A-D959-4E4E-8C26-A55685C85924}"/>
                  </a:ext>
                </a:extLst>
              </p:cNvPr>
              <p:cNvGrpSpPr/>
              <p:nvPr/>
            </p:nvGrpSpPr>
            <p:grpSpPr>
              <a:xfrm>
                <a:off x="1002053" y="7419961"/>
                <a:ext cx="46496198" cy="998595"/>
                <a:chOff x="967688" y="8378829"/>
                <a:chExt cx="46496198" cy="998595"/>
              </a:xfrm>
            </p:grpSpPr>
            <p:pic>
              <p:nvPicPr>
                <p:cNvPr id="932" name="Picture 931">
                  <a:extLst>
                    <a:ext uri="{FF2B5EF4-FFF2-40B4-BE49-F238E27FC236}">
                      <a16:creationId xmlns:a16="http://schemas.microsoft.com/office/drawing/2014/main" id="{F06D3030-8012-5D46-8E49-A45FF9404253}"/>
                    </a:ext>
                  </a:extLst>
                </p:cNvPr>
                <p:cNvPicPr>
                  <a:picLocks noChangeAspect="1"/>
                </p:cNvPicPr>
                <p:nvPr/>
              </p:nvPicPr>
              <p:blipFill>
                <a:blip r:embed="rId256" cstate="email">
                  <a:extLst>
                    <a:ext uri="{28A0092B-C50C-407E-A947-70E740481C1C}">
                      <a14:useLocalDpi xmlns:a14="http://schemas.microsoft.com/office/drawing/2010/main"/>
                    </a:ext>
                  </a:extLst>
                </a:blip>
                <a:stretch>
                  <a:fillRect/>
                </a:stretch>
              </p:blipFill>
              <p:spPr>
                <a:xfrm>
                  <a:off x="25299838" y="8650001"/>
                  <a:ext cx="1213432" cy="456251"/>
                </a:xfrm>
                <a:prstGeom prst="rect">
                  <a:avLst/>
                </a:prstGeom>
              </p:spPr>
            </p:pic>
            <p:pic>
              <p:nvPicPr>
                <p:cNvPr id="933" name="Picture 932">
                  <a:extLst>
                    <a:ext uri="{FF2B5EF4-FFF2-40B4-BE49-F238E27FC236}">
                      <a16:creationId xmlns:a16="http://schemas.microsoft.com/office/drawing/2014/main" id="{690D0ACC-30D1-0E47-8786-57ABC143D8D3}"/>
                    </a:ext>
                  </a:extLst>
                </p:cNvPr>
                <p:cNvPicPr>
                  <a:picLocks noChangeAspect="1"/>
                </p:cNvPicPr>
                <p:nvPr/>
              </p:nvPicPr>
              <p:blipFill>
                <a:blip r:embed="rId257" cstate="email">
                  <a:extLst>
                    <a:ext uri="{28A0092B-C50C-407E-A947-70E740481C1C}">
                      <a14:useLocalDpi xmlns:a14="http://schemas.microsoft.com/office/drawing/2010/main"/>
                    </a:ext>
                  </a:extLst>
                </a:blip>
                <a:stretch>
                  <a:fillRect/>
                </a:stretch>
              </p:blipFill>
              <p:spPr>
                <a:xfrm>
                  <a:off x="30803185" y="8613266"/>
                  <a:ext cx="1612182" cy="529720"/>
                </a:xfrm>
                <a:prstGeom prst="rect">
                  <a:avLst/>
                </a:prstGeom>
              </p:spPr>
            </p:pic>
            <p:pic>
              <p:nvPicPr>
                <p:cNvPr id="934" name="Picture 933">
                  <a:extLst>
                    <a:ext uri="{FF2B5EF4-FFF2-40B4-BE49-F238E27FC236}">
                      <a16:creationId xmlns:a16="http://schemas.microsoft.com/office/drawing/2014/main" id="{9F41BB67-0387-514A-A921-E6A29B8095A6}"/>
                    </a:ext>
                  </a:extLst>
                </p:cNvPr>
                <p:cNvPicPr>
                  <a:picLocks noChangeAspect="1"/>
                </p:cNvPicPr>
                <p:nvPr/>
              </p:nvPicPr>
              <p:blipFill>
                <a:blip r:embed="rId258" cstate="email">
                  <a:extLst>
                    <a:ext uri="{28A0092B-C50C-407E-A947-70E740481C1C}">
                      <a14:useLocalDpi xmlns:a14="http://schemas.microsoft.com/office/drawing/2010/main"/>
                    </a:ext>
                  </a:extLst>
                </a:blip>
                <a:stretch>
                  <a:fillRect/>
                </a:stretch>
              </p:blipFill>
              <p:spPr>
                <a:xfrm>
                  <a:off x="28961575" y="8687436"/>
                  <a:ext cx="1220425" cy="381380"/>
                </a:xfrm>
                <a:prstGeom prst="rect">
                  <a:avLst/>
                </a:prstGeom>
              </p:spPr>
            </p:pic>
            <p:pic>
              <p:nvPicPr>
                <p:cNvPr id="935" name="Picture 934">
                  <a:extLst>
                    <a:ext uri="{FF2B5EF4-FFF2-40B4-BE49-F238E27FC236}">
                      <a16:creationId xmlns:a16="http://schemas.microsoft.com/office/drawing/2014/main" id="{3BA32606-ADAC-EA40-A904-6CF64C7F7749}"/>
                    </a:ext>
                  </a:extLst>
                </p:cNvPr>
                <p:cNvPicPr>
                  <a:picLocks noChangeAspect="1"/>
                </p:cNvPicPr>
                <p:nvPr/>
              </p:nvPicPr>
              <p:blipFill>
                <a:blip r:embed="rId259" cstate="email">
                  <a:extLst>
                    <a:ext uri="{28A0092B-C50C-407E-A947-70E740481C1C}">
                      <a14:useLocalDpi xmlns:a14="http://schemas.microsoft.com/office/drawing/2010/main"/>
                    </a:ext>
                  </a:extLst>
                </a:blip>
                <a:stretch>
                  <a:fillRect/>
                </a:stretch>
              </p:blipFill>
              <p:spPr>
                <a:xfrm>
                  <a:off x="33036552" y="8700411"/>
                  <a:ext cx="925502" cy="355431"/>
                </a:xfrm>
                <a:prstGeom prst="rect">
                  <a:avLst/>
                </a:prstGeom>
              </p:spPr>
            </p:pic>
            <p:pic>
              <p:nvPicPr>
                <p:cNvPr id="936" name="Picture 935">
                  <a:extLst>
                    <a:ext uri="{FF2B5EF4-FFF2-40B4-BE49-F238E27FC236}">
                      <a16:creationId xmlns:a16="http://schemas.microsoft.com/office/drawing/2014/main" id="{F9E95B63-376B-B34A-82DE-C22E28609DD2}"/>
                    </a:ext>
                  </a:extLst>
                </p:cNvPr>
                <p:cNvPicPr>
                  <a:picLocks noChangeAspect="1"/>
                </p:cNvPicPr>
                <p:nvPr/>
              </p:nvPicPr>
              <p:blipFill>
                <a:blip r:embed="rId260" cstate="email">
                  <a:extLst>
                    <a:ext uri="{28A0092B-C50C-407E-A947-70E740481C1C}">
                      <a14:useLocalDpi xmlns:a14="http://schemas.microsoft.com/office/drawing/2010/main"/>
                    </a:ext>
                  </a:extLst>
                </a:blip>
                <a:stretch>
                  <a:fillRect/>
                </a:stretch>
              </p:blipFill>
              <p:spPr>
                <a:xfrm>
                  <a:off x="7241158" y="8653193"/>
                  <a:ext cx="1645098" cy="449866"/>
                </a:xfrm>
                <a:prstGeom prst="rect">
                  <a:avLst/>
                </a:prstGeom>
              </p:spPr>
            </p:pic>
            <p:pic>
              <p:nvPicPr>
                <p:cNvPr id="937" name="Picture 936">
                  <a:extLst>
                    <a:ext uri="{FF2B5EF4-FFF2-40B4-BE49-F238E27FC236}">
                      <a16:creationId xmlns:a16="http://schemas.microsoft.com/office/drawing/2014/main" id="{FACF413D-D59C-6341-83A3-9B04C33E4250}"/>
                    </a:ext>
                  </a:extLst>
                </p:cNvPr>
                <p:cNvPicPr>
                  <a:picLocks noChangeAspect="1"/>
                </p:cNvPicPr>
                <p:nvPr/>
              </p:nvPicPr>
              <p:blipFill>
                <a:blip r:embed="rId261" cstate="email">
                  <a:extLst>
                    <a:ext uri="{28A0092B-C50C-407E-A947-70E740481C1C}">
                      <a14:useLocalDpi xmlns:a14="http://schemas.microsoft.com/office/drawing/2010/main"/>
                    </a:ext>
                  </a:extLst>
                </a:blip>
                <a:stretch>
                  <a:fillRect/>
                </a:stretch>
              </p:blipFill>
              <p:spPr>
                <a:xfrm>
                  <a:off x="967688" y="8667526"/>
                  <a:ext cx="1517195" cy="421201"/>
                </a:xfrm>
                <a:prstGeom prst="rect">
                  <a:avLst/>
                </a:prstGeom>
              </p:spPr>
            </p:pic>
            <p:pic>
              <p:nvPicPr>
                <p:cNvPr id="938" name="Picture 937">
                  <a:extLst>
                    <a:ext uri="{FF2B5EF4-FFF2-40B4-BE49-F238E27FC236}">
                      <a16:creationId xmlns:a16="http://schemas.microsoft.com/office/drawing/2014/main" id="{ED798B19-C909-FD45-9B62-B4A9671D07BF}"/>
                    </a:ext>
                  </a:extLst>
                </p:cNvPr>
                <p:cNvPicPr>
                  <a:picLocks noChangeAspect="1"/>
                </p:cNvPicPr>
                <p:nvPr/>
              </p:nvPicPr>
              <p:blipFill>
                <a:blip r:embed="rId262" cstate="email">
                  <a:extLst>
                    <a:ext uri="{28A0092B-C50C-407E-A947-70E740481C1C}">
                      <a14:useLocalDpi xmlns:a14="http://schemas.microsoft.com/office/drawing/2010/main"/>
                    </a:ext>
                  </a:extLst>
                </a:blip>
                <a:stretch>
                  <a:fillRect/>
                </a:stretch>
              </p:blipFill>
              <p:spPr>
                <a:xfrm>
                  <a:off x="9507441" y="8715787"/>
                  <a:ext cx="1484254" cy="324678"/>
                </a:xfrm>
                <a:prstGeom prst="rect">
                  <a:avLst/>
                </a:prstGeom>
              </p:spPr>
            </p:pic>
            <p:pic>
              <p:nvPicPr>
                <p:cNvPr id="939" name="Picture 938">
                  <a:extLst>
                    <a:ext uri="{FF2B5EF4-FFF2-40B4-BE49-F238E27FC236}">
                      <a16:creationId xmlns:a16="http://schemas.microsoft.com/office/drawing/2014/main" id="{FE106ECB-7FF0-5045-ACE2-31204E4A8571}"/>
                    </a:ext>
                  </a:extLst>
                </p:cNvPr>
                <p:cNvPicPr>
                  <a:picLocks noChangeAspect="1"/>
                </p:cNvPicPr>
                <p:nvPr/>
              </p:nvPicPr>
              <p:blipFill>
                <a:blip r:embed="rId263" cstate="email">
                  <a:extLst>
                    <a:ext uri="{28A0092B-C50C-407E-A947-70E740481C1C}">
                      <a14:useLocalDpi xmlns:a14="http://schemas.microsoft.com/office/drawing/2010/main"/>
                    </a:ext>
                  </a:extLst>
                </a:blip>
                <a:stretch>
                  <a:fillRect/>
                </a:stretch>
              </p:blipFill>
              <p:spPr>
                <a:xfrm>
                  <a:off x="5362907" y="8787774"/>
                  <a:ext cx="1257066" cy="180704"/>
                </a:xfrm>
                <a:prstGeom prst="rect">
                  <a:avLst/>
                </a:prstGeom>
              </p:spPr>
            </p:pic>
            <p:pic>
              <p:nvPicPr>
                <p:cNvPr id="940" name="Picture 939">
                  <a:extLst>
                    <a:ext uri="{FF2B5EF4-FFF2-40B4-BE49-F238E27FC236}">
                      <a16:creationId xmlns:a16="http://schemas.microsoft.com/office/drawing/2014/main" id="{83F4673C-3B4F-B546-94F2-F32A82661D99}"/>
                    </a:ext>
                  </a:extLst>
                </p:cNvPr>
                <p:cNvPicPr>
                  <a:picLocks noChangeAspect="1"/>
                </p:cNvPicPr>
                <p:nvPr/>
              </p:nvPicPr>
              <p:blipFill>
                <a:blip r:embed="rId264" cstate="email">
                  <a:extLst>
                    <a:ext uri="{28A0092B-C50C-407E-A947-70E740481C1C}">
                      <a14:useLocalDpi xmlns:a14="http://schemas.microsoft.com/office/drawing/2010/main"/>
                    </a:ext>
                  </a:extLst>
                </a:blip>
                <a:stretch>
                  <a:fillRect/>
                </a:stretch>
              </p:blipFill>
              <p:spPr>
                <a:xfrm>
                  <a:off x="3322636" y="8684366"/>
                  <a:ext cx="1419086" cy="387520"/>
                </a:xfrm>
                <a:prstGeom prst="rect">
                  <a:avLst/>
                </a:prstGeom>
              </p:spPr>
            </p:pic>
            <p:pic>
              <p:nvPicPr>
                <p:cNvPr id="941" name="Picture 940">
                  <a:extLst>
                    <a:ext uri="{FF2B5EF4-FFF2-40B4-BE49-F238E27FC236}">
                      <a16:creationId xmlns:a16="http://schemas.microsoft.com/office/drawing/2014/main" id="{E00FA6FA-9B61-6A48-B250-3BA6A65A0892}"/>
                    </a:ext>
                  </a:extLst>
                </p:cNvPr>
                <p:cNvPicPr>
                  <a:picLocks noChangeAspect="1"/>
                </p:cNvPicPr>
                <p:nvPr/>
              </p:nvPicPr>
              <p:blipFill>
                <a:blip r:embed="rId265" cstate="email">
                  <a:extLst>
                    <a:ext uri="{28A0092B-C50C-407E-A947-70E740481C1C}">
                      <a14:useLocalDpi xmlns:a14="http://schemas.microsoft.com/office/drawing/2010/main"/>
                    </a:ext>
                  </a:extLst>
                </a:blip>
                <a:stretch>
                  <a:fillRect/>
                </a:stretch>
              </p:blipFill>
              <p:spPr>
                <a:xfrm>
                  <a:off x="38298896" y="8542647"/>
                  <a:ext cx="1366112" cy="670958"/>
                </a:xfrm>
                <a:prstGeom prst="rect">
                  <a:avLst/>
                </a:prstGeom>
              </p:spPr>
            </p:pic>
            <p:pic>
              <p:nvPicPr>
                <p:cNvPr id="942" name="Picture 941">
                  <a:extLst>
                    <a:ext uri="{FF2B5EF4-FFF2-40B4-BE49-F238E27FC236}">
                      <a16:creationId xmlns:a16="http://schemas.microsoft.com/office/drawing/2014/main" id="{B036E46C-C8B3-8442-8403-20BA5F2C47F2}"/>
                    </a:ext>
                  </a:extLst>
                </p:cNvPr>
                <p:cNvPicPr>
                  <a:picLocks noChangeAspect="1"/>
                </p:cNvPicPr>
                <p:nvPr/>
              </p:nvPicPr>
              <p:blipFill>
                <a:blip r:embed="rId266" cstate="email">
                  <a:extLst>
                    <a:ext uri="{28A0092B-C50C-407E-A947-70E740481C1C}">
                      <a14:useLocalDpi xmlns:a14="http://schemas.microsoft.com/office/drawing/2010/main"/>
                    </a:ext>
                  </a:extLst>
                </a:blip>
                <a:stretch>
                  <a:fillRect/>
                </a:stretch>
              </p:blipFill>
              <p:spPr>
                <a:xfrm>
                  <a:off x="42814451" y="8629008"/>
                  <a:ext cx="1207696" cy="498236"/>
                </a:xfrm>
                <a:prstGeom prst="rect">
                  <a:avLst/>
                </a:prstGeom>
              </p:spPr>
            </p:pic>
            <p:pic>
              <p:nvPicPr>
                <p:cNvPr id="943" name="Picture 942">
                  <a:extLst>
                    <a:ext uri="{FF2B5EF4-FFF2-40B4-BE49-F238E27FC236}">
                      <a16:creationId xmlns:a16="http://schemas.microsoft.com/office/drawing/2014/main" id="{CDC5A54A-188F-9348-8A57-806D1A2A238D}"/>
                    </a:ext>
                  </a:extLst>
                </p:cNvPr>
                <p:cNvPicPr>
                  <a:picLocks noChangeAspect="1"/>
                </p:cNvPicPr>
                <p:nvPr/>
              </p:nvPicPr>
              <p:blipFill>
                <a:blip r:embed="rId267" cstate="email">
                  <a:extLst>
                    <a:ext uri="{28A0092B-C50C-407E-A947-70E740481C1C}">
                      <a14:useLocalDpi xmlns:a14="http://schemas.microsoft.com/office/drawing/2010/main"/>
                    </a:ext>
                  </a:extLst>
                </a:blip>
                <a:stretch>
                  <a:fillRect/>
                </a:stretch>
              </p:blipFill>
              <p:spPr>
                <a:xfrm>
                  <a:off x="46338779" y="8613163"/>
                  <a:ext cx="1125107" cy="529926"/>
                </a:xfrm>
                <a:prstGeom prst="rect">
                  <a:avLst/>
                </a:prstGeom>
              </p:spPr>
            </p:pic>
            <p:pic>
              <p:nvPicPr>
                <p:cNvPr id="944" name="Picture 943">
                  <a:extLst>
                    <a:ext uri="{FF2B5EF4-FFF2-40B4-BE49-F238E27FC236}">
                      <a16:creationId xmlns:a16="http://schemas.microsoft.com/office/drawing/2014/main" id="{BA266803-5FA6-9846-AE4A-3E5B47108467}"/>
                    </a:ext>
                  </a:extLst>
                </p:cNvPr>
                <p:cNvPicPr>
                  <a:picLocks noChangeAspect="1"/>
                </p:cNvPicPr>
                <p:nvPr/>
              </p:nvPicPr>
              <p:blipFill>
                <a:blip r:embed="rId268" cstate="email">
                  <a:extLst>
                    <a:ext uri="{28A0092B-C50C-407E-A947-70E740481C1C}">
                      <a14:useLocalDpi xmlns:a14="http://schemas.microsoft.com/office/drawing/2010/main"/>
                    </a:ext>
                  </a:extLst>
                </a:blip>
                <a:stretch>
                  <a:fillRect/>
                </a:stretch>
              </p:blipFill>
              <p:spPr>
                <a:xfrm>
                  <a:off x="40286193" y="8619719"/>
                  <a:ext cx="1907073" cy="516815"/>
                </a:xfrm>
                <a:prstGeom prst="rect">
                  <a:avLst/>
                </a:prstGeom>
              </p:spPr>
            </p:pic>
            <p:pic>
              <p:nvPicPr>
                <p:cNvPr id="945" name="Picture 944">
                  <a:extLst>
                    <a:ext uri="{FF2B5EF4-FFF2-40B4-BE49-F238E27FC236}">
                      <a16:creationId xmlns:a16="http://schemas.microsoft.com/office/drawing/2014/main" id="{F80B3665-6281-FB48-A43E-20A7FF3094EC}"/>
                    </a:ext>
                  </a:extLst>
                </p:cNvPr>
                <p:cNvPicPr>
                  <a:picLocks noChangeAspect="1"/>
                </p:cNvPicPr>
                <p:nvPr/>
              </p:nvPicPr>
              <p:blipFill>
                <a:blip r:embed="rId269" cstate="email">
                  <a:extLst>
                    <a:ext uri="{28A0092B-C50C-407E-A947-70E740481C1C}">
                      <a14:useLocalDpi xmlns:a14="http://schemas.microsoft.com/office/drawing/2010/main"/>
                    </a:ext>
                  </a:extLst>
                </a:blip>
                <a:stretch>
                  <a:fillRect/>
                </a:stretch>
              </p:blipFill>
              <p:spPr>
                <a:xfrm>
                  <a:off x="23529841" y="8732831"/>
                  <a:ext cx="1148812" cy="290590"/>
                </a:xfrm>
                <a:prstGeom prst="rect">
                  <a:avLst/>
                </a:prstGeom>
              </p:spPr>
            </p:pic>
            <p:pic>
              <p:nvPicPr>
                <p:cNvPr id="946" name="Picture 945">
                  <a:extLst>
                    <a:ext uri="{FF2B5EF4-FFF2-40B4-BE49-F238E27FC236}">
                      <a16:creationId xmlns:a16="http://schemas.microsoft.com/office/drawing/2014/main" id="{CAB36E4B-272F-1E46-81B7-FB0A47E8BD4E}"/>
                    </a:ext>
                  </a:extLst>
                </p:cNvPr>
                <p:cNvPicPr>
                  <a:picLocks noChangeAspect="1"/>
                </p:cNvPicPr>
                <p:nvPr/>
              </p:nvPicPr>
              <p:blipFill>
                <a:blip r:embed="rId270" cstate="email">
                  <a:extLst>
                    <a:ext uri="{28A0092B-C50C-407E-A947-70E740481C1C}">
                      <a14:useLocalDpi xmlns:a14="http://schemas.microsoft.com/office/drawing/2010/main"/>
                    </a:ext>
                  </a:extLst>
                </a:blip>
                <a:stretch>
                  <a:fillRect/>
                </a:stretch>
              </p:blipFill>
              <p:spPr>
                <a:xfrm>
                  <a:off x="16102090" y="8481031"/>
                  <a:ext cx="750070" cy="794190"/>
                </a:xfrm>
                <a:prstGeom prst="rect">
                  <a:avLst/>
                </a:prstGeom>
              </p:spPr>
            </p:pic>
            <p:pic>
              <p:nvPicPr>
                <p:cNvPr id="947" name="Picture 946">
                  <a:extLst>
                    <a:ext uri="{FF2B5EF4-FFF2-40B4-BE49-F238E27FC236}">
                      <a16:creationId xmlns:a16="http://schemas.microsoft.com/office/drawing/2014/main" id="{F18206FA-B26E-7242-80BA-EDCA851980DC}"/>
                    </a:ext>
                  </a:extLst>
                </p:cNvPr>
                <p:cNvPicPr>
                  <a:picLocks noChangeAspect="1"/>
                </p:cNvPicPr>
                <p:nvPr/>
              </p:nvPicPr>
              <p:blipFill>
                <a:blip r:embed="rId271" cstate="email">
                  <a:extLst>
                    <a:ext uri="{28A0092B-C50C-407E-A947-70E740481C1C}">
                      <a14:useLocalDpi xmlns:a14="http://schemas.microsoft.com/office/drawing/2010/main"/>
                    </a:ext>
                  </a:extLst>
                </a:blip>
                <a:stretch>
                  <a:fillRect/>
                </a:stretch>
              </p:blipFill>
              <p:spPr>
                <a:xfrm>
                  <a:off x="34583239" y="8652981"/>
                  <a:ext cx="1284352" cy="450291"/>
                </a:xfrm>
                <a:prstGeom prst="rect">
                  <a:avLst/>
                </a:prstGeom>
              </p:spPr>
            </p:pic>
            <p:pic>
              <p:nvPicPr>
                <p:cNvPr id="948" name="Picture 947">
                  <a:extLst>
                    <a:ext uri="{FF2B5EF4-FFF2-40B4-BE49-F238E27FC236}">
                      <a16:creationId xmlns:a16="http://schemas.microsoft.com/office/drawing/2014/main" id="{67E930AA-27F7-C743-96CC-071578FA5793}"/>
                    </a:ext>
                  </a:extLst>
                </p:cNvPr>
                <p:cNvPicPr>
                  <a:picLocks noChangeAspect="1"/>
                </p:cNvPicPr>
                <p:nvPr/>
              </p:nvPicPr>
              <p:blipFill>
                <a:blip r:embed="rId272" cstate="email">
                  <a:extLst>
                    <a:ext uri="{28A0092B-C50C-407E-A947-70E740481C1C}">
                      <a14:useLocalDpi xmlns:a14="http://schemas.microsoft.com/office/drawing/2010/main"/>
                    </a:ext>
                  </a:extLst>
                </a:blip>
                <a:stretch>
                  <a:fillRect/>
                </a:stretch>
              </p:blipFill>
              <p:spPr>
                <a:xfrm>
                  <a:off x="17473345" y="8736140"/>
                  <a:ext cx="1418358" cy="283973"/>
                </a:xfrm>
                <a:prstGeom prst="rect">
                  <a:avLst/>
                </a:prstGeom>
              </p:spPr>
            </p:pic>
            <p:pic>
              <p:nvPicPr>
                <p:cNvPr id="949" name="Picture 948">
                  <a:extLst>
                    <a:ext uri="{FF2B5EF4-FFF2-40B4-BE49-F238E27FC236}">
                      <a16:creationId xmlns:a16="http://schemas.microsoft.com/office/drawing/2014/main" id="{A2CD61DE-4C4B-8147-A2BE-9FB85D852DB9}"/>
                    </a:ext>
                  </a:extLst>
                </p:cNvPr>
                <p:cNvPicPr>
                  <a:picLocks noChangeAspect="1"/>
                </p:cNvPicPr>
                <p:nvPr/>
              </p:nvPicPr>
              <p:blipFill>
                <a:blip r:embed="rId273" cstate="email">
                  <a:extLst>
                    <a:ext uri="{28A0092B-C50C-407E-A947-70E740481C1C}">
                      <a14:useLocalDpi xmlns:a14="http://schemas.microsoft.com/office/drawing/2010/main"/>
                    </a:ext>
                  </a:extLst>
                </a:blip>
                <a:stretch>
                  <a:fillRect/>
                </a:stretch>
              </p:blipFill>
              <p:spPr>
                <a:xfrm>
                  <a:off x="36488776" y="8661740"/>
                  <a:ext cx="1188935" cy="432773"/>
                </a:xfrm>
                <a:prstGeom prst="rect">
                  <a:avLst/>
                </a:prstGeom>
              </p:spPr>
            </p:pic>
            <p:pic>
              <p:nvPicPr>
                <p:cNvPr id="950" name="Picture 949">
                  <a:extLst>
                    <a:ext uri="{FF2B5EF4-FFF2-40B4-BE49-F238E27FC236}">
                      <a16:creationId xmlns:a16="http://schemas.microsoft.com/office/drawing/2014/main" id="{AC0A12CF-CADB-234C-95D9-A8775F606C42}"/>
                    </a:ext>
                  </a:extLst>
                </p:cNvPr>
                <p:cNvPicPr>
                  <a:picLocks noChangeAspect="1"/>
                </p:cNvPicPr>
                <p:nvPr/>
              </p:nvPicPr>
              <p:blipFill>
                <a:blip r:embed="rId274" cstate="email">
                  <a:extLst>
                    <a:ext uri="{28A0092B-C50C-407E-A947-70E740481C1C}">
                      <a14:useLocalDpi xmlns:a14="http://schemas.microsoft.com/office/drawing/2010/main"/>
                    </a:ext>
                  </a:extLst>
                </a:blip>
                <a:stretch>
                  <a:fillRect/>
                </a:stretch>
              </p:blipFill>
              <p:spPr>
                <a:xfrm>
                  <a:off x="27134455" y="8384899"/>
                  <a:ext cx="1205935" cy="986455"/>
                </a:xfrm>
                <a:prstGeom prst="rect">
                  <a:avLst/>
                </a:prstGeom>
              </p:spPr>
            </p:pic>
            <p:pic>
              <p:nvPicPr>
                <p:cNvPr id="951" name="Picture 950">
                  <a:extLst>
                    <a:ext uri="{FF2B5EF4-FFF2-40B4-BE49-F238E27FC236}">
                      <a16:creationId xmlns:a16="http://schemas.microsoft.com/office/drawing/2014/main" id="{D3C22EBA-8632-1249-AD86-FFDE7AD20E3B}"/>
                    </a:ext>
                  </a:extLst>
                </p:cNvPr>
                <p:cNvPicPr>
                  <a:picLocks noChangeAspect="1"/>
                </p:cNvPicPr>
                <p:nvPr/>
              </p:nvPicPr>
              <p:blipFill>
                <a:blip r:embed="rId275" cstate="email">
                  <a:extLst>
                    <a:ext uri="{28A0092B-C50C-407E-A947-70E740481C1C}">
                      <a14:useLocalDpi xmlns:a14="http://schemas.microsoft.com/office/drawing/2010/main"/>
                    </a:ext>
                  </a:extLst>
                </a:blip>
                <a:stretch>
                  <a:fillRect/>
                </a:stretch>
              </p:blipFill>
              <p:spPr>
                <a:xfrm>
                  <a:off x="19512888" y="8740401"/>
                  <a:ext cx="1377260" cy="275451"/>
                </a:xfrm>
                <a:prstGeom prst="rect">
                  <a:avLst/>
                </a:prstGeom>
              </p:spPr>
            </p:pic>
            <p:pic>
              <p:nvPicPr>
                <p:cNvPr id="952" name="Picture 951">
                  <a:extLst>
                    <a:ext uri="{FF2B5EF4-FFF2-40B4-BE49-F238E27FC236}">
                      <a16:creationId xmlns:a16="http://schemas.microsoft.com/office/drawing/2014/main" id="{35DB9278-AC6E-894F-BCBB-BBDF2AA94DF9}"/>
                    </a:ext>
                  </a:extLst>
                </p:cNvPr>
                <p:cNvPicPr>
                  <a:picLocks noChangeAspect="1"/>
                </p:cNvPicPr>
                <p:nvPr/>
              </p:nvPicPr>
              <p:blipFill>
                <a:blip r:embed="rId276" cstate="email">
                  <a:extLst>
                    <a:ext uri="{28A0092B-C50C-407E-A947-70E740481C1C}">
                      <a14:useLocalDpi xmlns:a14="http://schemas.microsoft.com/office/drawing/2010/main"/>
                    </a:ext>
                  </a:extLst>
                </a:blip>
                <a:stretch>
                  <a:fillRect/>
                </a:stretch>
              </p:blipFill>
              <p:spPr>
                <a:xfrm>
                  <a:off x="21511333" y="8769835"/>
                  <a:ext cx="1397323" cy="216583"/>
                </a:xfrm>
                <a:prstGeom prst="rect">
                  <a:avLst/>
                </a:prstGeom>
              </p:spPr>
            </p:pic>
            <p:pic>
              <p:nvPicPr>
                <p:cNvPr id="953" name="Picture 952">
                  <a:extLst>
                    <a:ext uri="{FF2B5EF4-FFF2-40B4-BE49-F238E27FC236}">
                      <a16:creationId xmlns:a16="http://schemas.microsoft.com/office/drawing/2014/main" id="{060F50E3-57CE-9E4C-833D-074DB3251F22}"/>
                    </a:ext>
                  </a:extLst>
                </p:cNvPr>
                <p:cNvPicPr>
                  <a:picLocks noChangeAspect="1"/>
                </p:cNvPicPr>
                <p:nvPr/>
              </p:nvPicPr>
              <p:blipFill>
                <a:blip r:embed="rId277" cstate="email">
                  <a:extLst>
                    <a:ext uri="{28A0092B-C50C-407E-A947-70E740481C1C}">
                      <a14:useLocalDpi xmlns:a14="http://schemas.microsoft.com/office/drawing/2010/main"/>
                    </a:ext>
                  </a:extLst>
                </a:blip>
                <a:stretch>
                  <a:fillRect/>
                </a:stretch>
              </p:blipFill>
              <p:spPr>
                <a:xfrm>
                  <a:off x="44643332" y="8833843"/>
                  <a:ext cx="1074254" cy="88566"/>
                </a:xfrm>
                <a:prstGeom prst="rect">
                  <a:avLst/>
                </a:prstGeom>
              </p:spPr>
            </p:pic>
            <p:pic>
              <p:nvPicPr>
                <p:cNvPr id="954" name="Picture 953">
                  <a:extLst>
                    <a:ext uri="{FF2B5EF4-FFF2-40B4-BE49-F238E27FC236}">
                      <a16:creationId xmlns:a16="http://schemas.microsoft.com/office/drawing/2014/main" id="{A901316E-9444-F64E-871E-B9F5C0D0C8EB}"/>
                    </a:ext>
                  </a:extLst>
                </p:cNvPr>
                <p:cNvPicPr>
                  <a:picLocks noChangeAspect="1"/>
                </p:cNvPicPr>
                <p:nvPr/>
              </p:nvPicPr>
              <p:blipFill>
                <a:blip r:embed="rId278" cstate="email">
                  <a:extLst>
                    <a:ext uri="{28A0092B-C50C-407E-A947-70E740481C1C}">
                      <a14:useLocalDpi xmlns:a14="http://schemas.microsoft.com/office/drawing/2010/main"/>
                    </a:ext>
                  </a:extLst>
                </a:blip>
                <a:stretch>
                  <a:fillRect/>
                </a:stretch>
              </p:blipFill>
              <p:spPr>
                <a:xfrm>
                  <a:off x="13654899" y="8378829"/>
                  <a:ext cx="1826006" cy="998595"/>
                </a:xfrm>
                <a:prstGeom prst="rect">
                  <a:avLst/>
                </a:prstGeom>
              </p:spPr>
            </p:pic>
            <p:pic>
              <p:nvPicPr>
                <p:cNvPr id="955" name="Picture 954">
                  <a:extLst>
                    <a:ext uri="{FF2B5EF4-FFF2-40B4-BE49-F238E27FC236}">
                      <a16:creationId xmlns:a16="http://schemas.microsoft.com/office/drawing/2014/main" id="{18DCB669-9811-374E-B071-27AC254E5793}"/>
                    </a:ext>
                  </a:extLst>
                </p:cNvPr>
                <p:cNvPicPr>
                  <a:picLocks noChangeAspect="1"/>
                </p:cNvPicPr>
                <p:nvPr/>
              </p:nvPicPr>
              <p:blipFill>
                <a:blip r:embed="rId279" cstate="email">
                  <a:extLst>
                    <a:ext uri="{28A0092B-C50C-407E-A947-70E740481C1C}">
                      <a14:useLocalDpi xmlns:a14="http://schemas.microsoft.com/office/drawing/2010/main"/>
                    </a:ext>
                  </a:extLst>
                </a:blip>
                <a:stretch>
                  <a:fillRect/>
                </a:stretch>
              </p:blipFill>
              <p:spPr>
                <a:xfrm>
                  <a:off x="11612880" y="8699101"/>
                  <a:ext cx="1420834" cy="358050"/>
                </a:xfrm>
                <a:prstGeom prst="rect">
                  <a:avLst/>
                </a:prstGeom>
              </p:spPr>
            </p:pic>
          </p:grpSp>
          <p:grpSp>
            <p:nvGrpSpPr>
              <p:cNvPr id="910" name="Group 909">
                <a:extLst>
                  <a:ext uri="{FF2B5EF4-FFF2-40B4-BE49-F238E27FC236}">
                    <a16:creationId xmlns:a16="http://schemas.microsoft.com/office/drawing/2014/main" id="{D57C39E4-93E0-A24D-B7BF-664E7D71EB6C}"/>
                  </a:ext>
                </a:extLst>
              </p:cNvPr>
              <p:cNvGrpSpPr/>
              <p:nvPr/>
            </p:nvGrpSpPr>
            <p:grpSpPr>
              <a:xfrm>
                <a:off x="917888" y="2593810"/>
                <a:ext cx="46437556" cy="835395"/>
                <a:chOff x="917888" y="3005290"/>
                <a:chExt cx="46437556" cy="835395"/>
              </a:xfrm>
            </p:grpSpPr>
            <p:pic>
              <p:nvPicPr>
                <p:cNvPr id="911" name="Picture 910">
                  <a:extLst>
                    <a:ext uri="{FF2B5EF4-FFF2-40B4-BE49-F238E27FC236}">
                      <a16:creationId xmlns:a16="http://schemas.microsoft.com/office/drawing/2014/main" id="{57F02945-C1FE-F744-9389-3400DFF8DD58}"/>
                    </a:ext>
                  </a:extLst>
                </p:cNvPr>
                <p:cNvPicPr>
                  <a:picLocks noChangeAspect="1"/>
                </p:cNvPicPr>
                <p:nvPr/>
              </p:nvPicPr>
              <p:blipFill>
                <a:blip r:embed="rId280" cstate="email">
                  <a:extLst>
                    <a:ext uri="{28A0092B-C50C-407E-A947-70E740481C1C}">
                      <a14:useLocalDpi xmlns:a14="http://schemas.microsoft.com/office/drawing/2010/main"/>
                    </a:ext>
                  </a:extLst>
                </a:blip>
                <a:stretch>
                  <a:fillRect/>
                </a:stretch>
              </p:blipFill>
              <p:spPr>
                <a:xfrm>
                  <a:off x="6656695" y="3295676"/>
                  <a:ext cx="1304494" cy="292209"/>
                </a:xfrm>
                <a:prstGeom prst="rect">
                  <a:avLst/>
                </a:prstGeom>
              </p:spPr>
            </p:pic>
            <p:pic>
              <p:nvPicPr>
                <p:cNvPr id="912" name="Picture 911">
                  <a:extLst>
                    <a:ext uri="{FF2B5EF4-FFF2-40B4-BE49-F238E27FC236}">
                      <a16:creationId xmlns:a16="http://schemas.microsoft.com/office/drawing/2014/main" id="{4E108270-8334-AD4D-8B18-CA78062BB422}"/>
                    </a:ext>
                  </a:extLst>
                </p:cNvPr>
                <p:cNvPicPr>
                  <a:picLocks noChangeAspect="1"/>
                </p:cNvPicPr>
                <p:nvPr/>
              </p:nvPicPr>
              <p:blipFill>
                <a:blip r:embed="rId281" cstate="email">
                  <a:extLst>
                    <a:ext uri="{28A0092B-C50C-407E-A947-70E740481C1C}">
                      <a14:useLocalDpi xmlns:a14="http://schemas.microsoft.com/office/drawing/2010/main"/>
                    </a:ext>
                  </a:extLst>
                </a:blip>
                <a:stretch>
                  <a:fillRect/>
                </a:stretch>
              </p:blipFill>
              <p:spPr>
                <a:xfrm>
                  <a:off x="917888" y="3101423"/>
                  <a:ext cx="2434321" cy="687175"/>
                </a:xfrm>
                <a:prstGeom prst="rect">
                  <a:avLst/>
                </a:prstGeom>
              </p:spPr>
            </p:pic>
            <p:pic>
              <p:nvPicPr>
                <p:cNvPr id="913" name="Picture 912">
                  <a:extLst>
                    <a:ext uri="{FF2B5EF4-FFF2-40B4-BE49-F238E27FC236}">
                      <a16:creationId xmlns:a16="http://schemas.microsoft.com/office/drawing/2014/main" id="{4B2311D3-77EC-0E45-8EBC-3791B7C2F886}"/>
                    </a:ext>
                  </a:extLst>
                </p:cNvPr>
                <p:cNvPicPr>
                  <a:picLocks noChangeAspect="1"/>
                </p:cNvPicPr>
                <p:nvPr/>
              </p:nvPicPr>
              <p:blipFill>
                <a:blip r:embed="rId282" cstate="email">
                  <a:extLst>
                    <a:ext uri="{28A0092B-C50C-407E-A947-70E740481C1C}">
                      <a14:useLocalDpi xmlns:a14="http://schemas.microsoft.com/office/drawing/2010/main"/>
                    </a:ext>
                  </a:extLst>
                </a:blip>
                <a:stretch>
                  <a:fillRect/>
                </a:stretch>
              </p:blipFill>
              <p:spPr>
                <a:xfrm>
                  <a:off x="3913634" y="3248274"/>
                  <a:ext cx="2181636" cy="388588"/>
                </a:xfrm>
                <a:prstGeom prst="rect">
                  <a:avLst/>
                </a:prstGeom>
              </p:spPr>
            </p:pic>
            <p:pic>
              <p:nvPicPr>
                <p:cNvPr id="914" name="Picture 913">
                  <a:extLst>
                    <a:ext uri="{FF2B5EF4-FFF2-40B4-BE49-F238E27FC236}">
                      <a16:creationId xmlns:a16="http://schemas.microsoft.com/office/drawing/2014/main" id="{A6AD9A95-DEBE-7F4B-AFFC-69C2CF5E9395}"/>
                    </a:ext>
                  </a:extLst>
                </p:cNvPr>
                <p:cNvPicPr>
                  <a:picLocks noChangeAspect="1"/>
                </p:cNvPicPr>
                <p:nvPr/>
              </p:nvPicPr>
              <p:blipFill>
                <a:blip r:embed="rId283" cstate="email">
                  <a:extLst>
                    <a:ext uri="{28A0092B-C50C-407E-A947-70E740481C1C}">
                      <a14:useLocalDpi xmlns:a14="http://schemas.microsoft.com/office/drawing/2010/main"/>
                    </a:ext>
                  </a:extLst>
                </a:blip>
                <a:stretch>
                  <a:fillRect/>
                </a:stretch>
              </p:blipFill>
              <p:spPr>
                <a:xfrm>
                  <a:off x="8522614" y="3051011"/>
                  <a:ext cx="2105802" cy="789674"/>
                </a:xfrm>
                <a:prstGeom prst="rect">
                  <a:avLst/>
                </a:prstGeom>
              </p:spPr>
            </p:pic>
            <p:pic>
              <p:nvPicPr>
                <p:cNvPr id="915" name="Graphic 830">
                  <a:extLst>
                    <a:ext uri="{FF2B5EF4-FFF2-40B4-BE49-F238E27FC236}">
                      <a16:creationId xmlns:a16="http://schemas.microsoft.com/office/drawing/2014/main" id="{1CF65D3C-7505-344C-88F4-3218AD4EAB9D}"/>
                    </a:ext>
                  </a:extLst>
                </p:cNvPr>
                <p:cNvPicPr>
                  <a:picLocks noChangeAspect="1"/>
                </p:cNvPicPr>
                <p:nvPr/>
              </p:nvPicPr>
              <p:blipFill>
                <a:blip r:embed="rId284" cstate="email">
                  <a:extLst>
                    <a:ext uri="{28A0092B-C50C-407E-A947-70E740481C1C}">
                      <a14:useLocalDpi xmlns:a14="http://schemas.microsoft.com/office/drawing/2010/main"/>
                    </a:ext>
                    <a:ext uri="{96DAC541-7B7A-43D3-8B79-37D633B846F1}">
                      <asvg:svgBlip xmlns:asvg="http://schemas.microsoft.com/office/drawing/2016/SVG/main" r:embed="rId285"/>
                    </a:ext>
                  </a:extLst>
                </a:blip>
                <a:stretch>
                  <a:fillRect/>
                </a:stretch>
              </p:blipFill>
              <p:spPr>
                <a:xfrm>
                  <a:off x="11189841" y="3264022"/>
                  <a:ext cx="1426270" cy="356569"/>
                </a:xfrm>
                <a:prstGeom prst="rect">
                  <a:avLst/>
                </a:prstGeom>
              </p:spPr>
            </p:pic>
            <p:pic>
              <p:nvPicPr>
                <p:cNvPr id="916" name="Picture 915">
                  <a:extLst>
                    <a:ext uri="{FF2B5EF4-FFF2-40B4-BE49-F238E27FC236}">
                      <a16:creationId xmlns:a16="http://schemas.microsoft.com/office/drawing/2014/main" id="{F17BB8F7-90DD-4D48-9626-4F6D33FDBCE2}"/>
                    </a:ext>
                  </a:extLst>
                </p:cNvPr>
                <p:cNvPicPr>
                  <a:picLocks noChangeAspect="1"/>
                </p:cNvPicPr>
                <p:nvPr/>
              </p:nvPicPr>
              <p:blipFill>
                <a:blip r:embed="rId286" cstate="email">
                  <a:extLst>
                    <a:ext uri="{28A0092B-C50C-407E-A947-70E740481C1C}">
                      <a14:useLocalDpi xmlns:a14="http://schemas.microsoft.com/office/drawing/2010/main"/>
                    </a:ext>
                  </a:extLst>
                </a:blip>
                <a:stretch>
                  <a:fillRect/>
                </a:stretch>
              </p:blipFill>
              <p:spPr>
                <a:xfrm>
                  <a:off x="13177536" y="3330297"/>
                  <a:ext cx="1848437" cy="221814"/>
                </a:xfrm>
                <a:prstGeom prst="rect">
                  <a:avLst/>
                </a:prstGeom>
              </p:spPr>
            </p:pic>
            <p:pic>
              <p:nvPicPr>
                <p:cNvPr id="917" name="Picture 916">
                  <a:extLst>
                    <a:ext uri="{FF2B5EF4-FFF2-40B4-BE49-F238E27FC236}">
                      <a16:creationId xmlns:a16="http://schemas.microsoft.com/office/drawing/2014/main" id="{2EBC25D7-24D8-5747-8493-7A58E47579E9}"/>
                    </a:ext>
                  </a:extLst>
                </p:cNvPr>
                <p:cNvPicPr>
                  <a:picLocks noChangeAspect="1"/>
                </p:cNvPicPr>
                <p:nvPr/>
              </p:nvPicPr>
              <p:blipFill>
                <a:blip r:embed="rId287" cstate="email">
                  <a:extLst>
                    <a:ext uri="{28A0092B-C50C-407E-A947-70E740481C1C}">
                      <a14:useLocalDpi xmlns:a14="http://schemas.microsoft.com/office/drawing/2010/main"/>
                    </a:ext>
                  </a:extLst>
                </a:blip>
                <a:stretch>
                  <a:fillRect/>
                </a:stretch>
              </p:blipFill>
              <p:spPr>
                <a:xfrm>
                  <a:off x="15587398" y="3221547"/>
                  <a:ext cx="1988531" cy="504115"/>
                </a:xfrm>
                <a:prstGeom prst="rect">
                  <a:avLst/>
                </a:prstGeom>
              </p:spPr>
            </p:pic>
            <p:pic>
              <p:nvPicPr>
                <p:cNvPr id="918" name="Picture 917">
                  <a:extLst>
                    <a:ext uri="{FF2B5EF4-FFF2-40B4-BE49-F238E27FC236}">
                      <a16:creationId xmlns:a16="http://schemas.microsoft.com/office/drawing/2014/main" id="{B3B04C02-1EB1-F444-907A-78939ED5BA52}"/>
                    </a:ext>
                  </a:extLst>
                </p:cNvPr>
                <p:cNvPicPr>
                  <a:picLocks noChangeAspect="1"/>
                </p:cNvPicPr>
                <p:nvPr/>
              </p:nvPicPr>
              <p:blipFill>
                <a:blip r:embed="rId288" cstate="email">
                  <a:extLst>
                    <a:ext uri="{28A0092B-C50C-407E-A947-70E740481C1C}">
                      <a14:useLocalDpi xmlns:a14="http://schemas.microsoft.com/office/drawing/2010/main"/>
                    </a:ext>
                  </a:extLst>
                </a:blip>
                <a:stretch>
                  <a:fillRect/>
                </a:stretch>
              </p:blipFill>
              <p:spPr>
                <a:xfrm>
                  <a:off x="31070241" y="3193350"/>
                  <a:ext cx="1828800" cy="377257"/>
                </a:xfrm>
                <a:prstGeom prst="rect">
                  <a:avLst/>
                </a:prstGeom>
              </p:spPr>
            </p:pic>
            <p:pic>
              <p:nvPicPr>
                <p:cNvPr id="919" name="Picture 918">
                  <a:extLst>
                    <a:ext uri="{FF2B5EF4-FFF2-40B4-BE49-F238E27FC236}">
                      <a16:creationId xmlns:a16="http://schemas.microsoft.com/office/drawing/2014/main" id="{F2DA87C8-C459-FA4A-8E22-D268555189BD}"/>
                    </a:ext>
                  </a:extLst>
                </p:cNvPr>
                <p:cNvPicPr>
                  <a:picLocks noChangeAspect="1"/>
                </p:cNvPicPr>
                <p:nvPr/>
              </p:nvPicPr>
              <p:blipFill>
                <a:blip r:embed="rId289" cstate="email">
                  <a:extLst>
                    <a:ext uri="{28A0092B-C50C-407E-A947-70E740481C1C}">
                      <a14:useLocalDpi xmlns:a14="http://schemas.microsoft.com/office/drawing/2010/main"/>
                    </a:ext>
                  </a:extLst>
                </a:blip>
                <a:stretch>
                  <a:fillRect/>
                </a:stretch>
              </p:blipFill>
              <p:spPr>
                <a:xfrm>
                  <a:off x="42128090" y="3005290"/>
                  <a:ext cx="996285" cy="697399"/>
                </a:xfrm>
                <a:prstGeom prst="rect">
                  <a:avLst/>
                </a:prstGeom>
              </p:spPr>
            </p:pic>
            <p:pic>
              <p:nvPicPr>
                <p:cNvPr id="920" name="Picture 919">
                  <a:extLst>
                    <a:ext uri="{FF2B5EF4-FFF2-40B4-BE49-F238E27FC236}">
                      <a16:creationId xmlns:a16="http://schemas.microsoft.com/office/drawing/2014/main" id="{109F50EE-9081-4C43-8E02-33929150C653}"/>
                    </a:ext>
                  </a:extLst>
                </p:cNvPr>
                <p:cNvPicPr>
                  <a:picLocks noChangeAspect="1"/>
                </p:cNvPicPr>
                <p:nvPr/>
              </p:nvPicPr>
              <p:blipFill rotWithShape="1">
                <a:blip r:embed="rId290" cstate="email">
                  <a:extLst>
                    <a:ext uri="{28A0092B-C50C-407E-A947-70E740481C1C}">
                      <a14:useLocalDpi xmlns:a14="http://schemas.microsoft.com/office/drawing/2010/main"/>
                    </a:ext>
                  </a:extLst>
                </a:blip>
                <a:srcRect/>
                <a:stretch/>
              </p:blipFill>
              <p:spPr>
                <a:xfrm>
                  <a:off x="18137354" y="3194553"/>
                  <a:ext cx="1337226" cy="593336"/>
                </a:xfrm>
                <a:prstGeom prst="rect">
                  <a:avLst/>
                </a:prstGeom>
              </p:spPr>
            </p:pic>
            <p:pic>
              <p:nvPicPr>
                <p:cNvPr id="921" name="Picture 920">
                  <a:extLst>
                    <a:ext uri="{FF2B5EF4-FFF2-40B4-BE49-F238E27FC236}">
                      <a16:creationId xmlns:a16="http://schemas.microsoft.com/office/drawing/2014/main" id="{C7CAD21F-81DF-894F-9FF3-989F7348D502}"/>
                    </a:ext>
                  </a:extLst>
                </p:cNvPr>
                <p:cNvPicPr>
                  <a:picLocks noChangeAspect="1"/>
                </p:cNvPicPr>
                <p:nvPr/>
              </p:nvPicPr>
              <p:blipFill>
                <a:blip r:embed="rId291" cstate="email">
                  <a:extLst>
                    <a:ext uri="{28A0092B-C50C-407E-A947-70E740481C1C}">
                      <a14:useLocalDpi xmlns:a14="http://schemas.microsoft.com/office/drawing/2010/main"/>
                    </a:ext>
                  </a:extLst>
                </a:blip>
                <a:stretch>
                  <a:fillRect/>
                </a:stretch>
              </p:blipFill>
              <p:spPr>
                <a:xfrm>
                  <a:off x="20036005" y="3132529"/>
                  <a:ext cx="1828800" cy="502920"/>
                </a:xfrm>
                <a:prstGeom prst="rect">
                  <a:avLst/>
                </a:prstGeom>
              </p:spPr>
            </p:pic>
            <p:pic>
              <p:nvPicPr>
                <p:cNvPr id="922" name="Picture 921">
                  <a:extLst>
                    <a:ext uri="{FF2B5EF4-FFF2-40B4-BE49-F238E27FC236}">
                      <a16:creationId xmlns:a16="http://schemas.microsoft.com/office/drawing/2014/main" id="{D254C87A-B156-EA43-A844-C672CAAD6E75}"/>
                    </a:ext>
                  </a:extLst>
                </p:cNvPr>
                <p:cNvPicPr>
                  <a:picLocks noChangeAspect="1"/>
                </p:cNvPicPr>
                <p:nvPr/>
              </p:nvPicPr>
              <p:blipFill>
                <a:blip r:embed="rId292" cstate="email">
                  <a:extLst>
                    <a:ext uri="{28A0092B-C50C-407E-A947-70E740481C1C}">
                      <a14:useLocalDpi xmlns:a14="http://schemas.microsoft.com/office/drawing/2010/main"/>
                    </a:ext>
                  </a:extLst>
                </a:blip>
                <a:stretch>
                  <a:fillRect/>
                </a:stretch>
              </p:blipFill>
              <p:spPr>
                <a:xfrm>
                  <a:off x="26721189" y="3118276"/>
                  <a:ext cx="1828800" cy="526391"/>
                </a:xfrm>
                <a:prstGeom prst="rect">
                  <a:avLst/>
                </a:prstGeom>
              </p:spPr>
            </p:pic>
            <p:pic>
              <p:nvPicPr>
                <p:cNvPr id="923" name="Picture 922">
                  <a:extLst>
                    <a:ext uri="{FF2B5EF4-FFF2-40B4-BE49-F238E27FC236}">
                      <a16:creationId xmlns:a16="http://schemas.microsoft.com/office/drawing/2014/main" id="{0691F005-6E75-344E-9099-60C8C5345893}"/>
                    </a:ext>
                  </a:extLst>
                </p:cNvPr>
                <p:cNvPicPr>
                  <a:picLocks noChangeAspect="1"/>
                </p:cNvPicPr>
                <p:nvPr/>
              </p:nvPicPr>
              <p:blipFill>
                <a:blip r:embed="rId293" cstate="email">
                  <a:extLst>
                    <a:ext uri="{28A0092B-C50C-407E-A947-70E740481C1C}">
                      <a14:useLocalDpi xmlns:a14="http://schemas.microsoft.com/office/drawing/2010/main"/>
                    </a:ext>
                  </a:extLst>
                </a:blip>
                <a:stretch>
                  <a:fillRect/>
                </a:stretch>
              </p:blipFill>
              <p:spPr>
                <a:xfrm>
                  <a:off x="43685800" y="3325377"/>
                  <a:ext cx="1828800" cy="203200"/>
                </a:xfrm>
                <a:prstGeom prst="rect">
                  <a:avLst/>
                </a:prstGeom>
              </p:spPr>
            </p:pic>
            <p:pic>
              <p:nvPicPr>
                <p:cNvPr id="924" name="Picture 923">
                  <a:extLst>
                    <a:ext uri="{FF2B5EF4-FFF2-40B4-BE49-F238E27FC236}">
                      <a16:creationId xmlns:a16="http://schemas.microsoft.com/office/drawing/2014/main" id="{444B9D89-C6CF-4743-BA35-9EBB6D10FEDC}"/>
                    </a:ext>
                  </a:extLst>
                </p:cNvPr>
                <p:cNvPicPr>
                  <a:picLocks noChangeAspect="1"/>
                </p:cNvPicPr>
                <p:nvPr/>
              </p:nvPicPr>
              <p:blipFill>
                <a:blip r:embed="rId294" cstate="email">
                  <a:extLst>
                    <a:ext uri="{28A0092B-C50C-407E-A947-70E740481C1C}">
                      <a14:useLocalDpi xmlns:a14="http://schemas.microsoft.com/office/drawing/2010/main"/>
                    </a:ext>
                  </a:extLst>
                </a:blip>
                <a:stretch>
                  <a:fillRect/>
                </a:stretch>
              </p:blipFill>
              <p:spPr>
                <a:xfrm>
                  <a:off x="39737865" y="3092117"/>
                  <a:ext cx="1828800" cy="672353"/>
                </a:xfrm>
                <a:prstGeom prst="rect">
                  <a:avLst/>
                </a:prstGeom>
              </p:spPr>
            </p:pic>
            <p:pic>
              <p:nvPicPr>
                <p:cNvPr id="925" name="Picture 924">
                  <a:extLst>
                    <a:ext uri="{FF2B5EF4-FFF2-40B4-BE49-F238E27FC236}">
                      <a16:creationId xmlns:a16="http://schemas.microsoft.com/office/drawing/2014/main" id="{68CF4CD2-BBC0-C94C-8D77-CA49914C688A}"/>
                    </a:ext>
                  </a:extLst>
                </p:cNvPr>
                <p:cNvPicPr>
                  <a:picLocks noChangeAspect="1"/>
                </p:cNvPicPr>
                <p:nvPr/>
              </p:nvPicPr>
              <p:blipFill>
                <a:blip r:embed="rId295" cstate="email">
                  <a:extLst>
                    <a:ext uri="{28A0092B-C50C-407E-A947-70E740481C1C}">
                      <a14:useLocalDpi xmlns:a14="http://schemas.microsoft.com/office/drawing/2010/main"/>
                    </a:ext>
                  </a:extLst>
                </a:blip>
                <a:stretch>
                  <a:fillRect/>
                </a:stretch>
              </p:blipFill>
              <p:spPr>
                <a:xfrm>
                  <a:off x="37978733" y="3217163"/>
                  <a:ext cx="1197707" cy="429523"/>
                </a:xfrm>
                <a:prstGeom prst="rect">
                  <a:avLst/>
                </a:prstGeom>
              </p:spPr>
            </p:pic>
            <p:pic>
              <p:nvPicPr>
                <p:cNvPr id="926" name="Picture 925">
                  <a:extLst>
                    <a:ext uri="{FF2B5EF4-FFF2-40B4-BE49-F238E27FC236}">
                      <a16:creationId xmlns:a16="http://schemas.microsoft.com/office/drawing/2014/main" id="{0D4DF5F0-73A3-0040-8276-B1913750EA70}"/>
                    </a:ext>
                  </a:extLst>
                </p:cNvPr>
                <p:cNvPicPr>
                  <a:picLocks noChangeAspect="1"/>
                </p:cNvPicPr>
                <p:nvPr/>
              </p:nvPicPr>
              <p:blipFill>
                <a:blip r:embed="rId296" cstate="email">
                  <a:extLst>
                    <a:ext uri="{28A0092B-C50C-407E-A947-70E740481C1C}">
                      <a14:useLocalDpi xmlns:a14="http://schemas.microsoft.com/office/drawing/2010/main"/>
                    </a:ext>
                  </a:extLst>
                </a:blip>
                <a:stretch>
                  <a:fillRect/>
                </a:stretch>
              </p:blipFill>
              <p:spPr>
                <a:xfrm>
                  <a:off x="24816455" y="3241592"/>
                  <a:ext cx="1343309" cy="419366"/>
                </a:xfrm>
                <a:prstGeom prst="rect">
                  <a:avLst/>
                </a:prstGeom>
              </p:spPr>
            </p:pic>
            <p:pic>
              <p:nvPicPr>
                <p:cNvPr id="927" name="Picture 926">
                  <a:extLst>
                    <a:ext uri="{FF2B5EF4-FFF2-40B4-BE49-F238E27FC236}">
                      <a16:creationId xmlns:a16="http://schemas.microsoft.com/office/drawing/2014/main" id="{C6C37308-FE3C-D54E-87A9-6E29090EA0B8}"/>
                    </a:ext>
                  </a:extLst>
                </p:cNvPr>
                <p:cNvPicPr>
                  <a:picLocks noChangeAspect="1"/>
                </p:cNvPicPr>
                <p:nvPr/>
              </p:nvPicPr>
              <p:blipFill>
                <a:blip r:embed="rId297" cstate="email">
                  <a:extLst>
                    <a:ext uri="{28A0092B-C50C-407E-A947-70E740481C1C}">
                      <a14:useLocalDpi xmlns:a14="http://schemas.microsoft.com/office/drawing/2010/main"/>
                    </a:ext>
                  </a:extLst>
                </a:blip>
                <a:stretch>
                  <a:fillRect/>
                </a:stretch>
              </p:blipFill>
              <p:spPr>
                <a:xfrm>
                  <a:off x="35850691" y="3051010"/>
                  <a:ext cx="1566617" cy="469985"/>
                </a:xfrm>
                <a:prstGeom prst="rect">
                  <a:avLst/>
                </a:prstGeom>
              </p:spPr>
            </p:pic>
            <p:pic>
              <p:nvPicPr>
                <p:cNvPr id="928" name="Picture 927">
                  <a:extLst>
                    <a:ext uri="{FF2B5EF4-FFF2-40B4-BE49-F238E27FC236}">
                      <a16:creationId xmlns:a16="http://schemas.microsoft.com/office/drawing/2014/main" id="{DF6B1808-EF60-374E-BE05-A7F2F3EEE61E}"/>
                    </a:ext>
                  </a:extLst>
                </p:cNvPr>
                <p:cNvPicPr>
                  <a:picLocks noChangeAspect="1"/>
                </p:cNvPicPr>
                <p:nvPr/>
              </p:nvPicPr>
              <p:blipFill>
                <a:blip r:embed="rId298" cstate="email">
                  <a:extLst>
                    <a:ext uri="{28A0092B-C50C-407E-A947-70E740481C1C}">
                      <a14:useLocalDpi xmlns:a14="http://schemas.microsoft.com/office/drawing/2010/main"/>
                    </a:ext>
                  </a:extLst>
                </a:blip>
                <a:stretch>
                  <a:fillRect/>
                </a:stretch>
              </p:blipFill>
              <p:spPr>
                <a:xfrm>
                  <a:off x="29111414" y="3249956"/>
                  <a:ext cx="1397402" cy="251096"/>
                </a:xfrm>
                <a:prstGeom prst="rect">
                  <a:avLst/>
                </a:prstGeom>
              </p:spPr>
            </p:pic>
            <p:pic>
              <p:nvPicPr>
                <p:cNvPr id="929" name="Picture 928">
                  <a:extLst>
                    <a:ext uri="{FF2B5EF4-FFF2-40B4-BE49-F238E27FC236}">
                      <a16:creationId xmlns:a16="http://schemas.microsoft.com/office/drawing/2014/main" id="{E7AAB735-75A1-4649-A601-F3856C4F711F}"/>
                    </a:ext>
                  </a:extLst>
                </p:cNvPr>
                <p:cNvPicPr>
                  <a:picLocks noChangeAspect="1"/>
                </p:cNvPicPr>
                <p:nvPr/>
              </p:nvPicPr>
              <p:blipFill>
                <a:blip r:embed="rId299" cstate="email">
                  <a:extLst>
                    <a:ext uri="{28A0092B-C50C-407E-A947-70E740481C1C}">
                      <a14:useLocalDpi xmlns:a14="http://schemas.microsoft.com/office/drawing/2010/main"/>
                    </a:ext>
                  </a:extLst>
                </a:blip>
                <a:stretch>
                  <a:fillRect/>
                </a:stretch>
              </p:blipFill>
              <p:spPr>
                <a:xfrm>
                  <a:off x="22426230" y="3139554"/>
                  <a:ext cx="1828800" cy="576470"/>
                </a:xfrm>
                <a:prstGeom prst="rect">
                  <a:avLst/>
                </a:prstGeom>
              </p:spPr>
            </p:pic>
            <p:pic>
              <p:nvPicPr>
                <p:cNvPr id="930" name="Picture 929">
                  <a:extLst>
                    <a:ext uri="{FF2B5EF4-FFF2-40B4-BE49-F238E27FC236}">
                      <a16:creationId xmlns:a16="http://schemas.microsoft.com/office/drawing/2014/main" id="{FE020378-C5A5-E044-BCF6-E6DDFCC5A311}"/>
                    </a:ext>
                  </a:extLst>
                </p:cNvPr>
                <p:cNvPicPr>
                  <a:picLocks noChangeAspect="1"/>
                </p:cNvPicPr>
                <p:nvPr/>
              </p:nvPicPr>
              <p:blipFill>
                <a:blip r:embed="rId300" cstate="email">
                  <a:extLst>
                    <a:ext uri="{28A0092B-C50C-407E-A947-70E740481C1C}">
                      <a14:useLocalDpi xmlns:a14="http://schemas.microsoft.com/office/drawing/2010/main"/>
                    </a:ext>
                  </a:extLst>
                </a:blip>
                <a:stretch>
                  <a:fillRect/>
                </a:stretch>
              </p:blipFill>
              <p:spPr>
                <a:xfrm>
                  <a:off x="46076034" y="3185645"/>
                  <a:ext cx="1279410" cy="575917"/>
                </a:xfrm>
                <a:prstGeom prst="rect">
                  <a:avLst/>
                </a:prstGeom>
              </p:spPr>
            </p:pic>
            <p:pic>
              <p:nvPicPr>
                <p:cNvPr id="931" name="Picture 930">
                  <a:extLst>
                    <a:ext uri="{FF2B5EF4-FFF2-40B4-BE49-F238E27FC236}">
                      <a16:creationId xmlns:a16="http://schemas.microsoft.com/office/drawing/2014/main" id="{D530B254-244E-D04D-ADEF-EC7C2EC54D17}"/>
                    </a:ext>
                  </a:extLst>
                </p:cNvPr>
                <p:cNvPicPr>
                  <a:picLocks noChangeAspect="1"/>
                </p:cNvPicPr>
                <p:nvPr/>
              </p:nvPicPr>
              <p:blipFill>
                <a:blip r:embed="rId301" cstate="email">
                  <a:extLst>
                    <a:ext uri="{28A0092B-C50C-407E-A947-70E740481C1C}">
                      <a14:useLocalDpi xmlns:a14="http://schemas.microsoft.com/office/drawing/2010/main"/>
                    </a:ext>
                  </a:extLst>
                </a:blip>
                <a:stretch>
                  <a:fillRect/>
                </a:stretch>
              </p:blipFill>
              <p:spPr>
                <a:xfrm>
                  <a:off x="33460466" y="3061675"/>
                  <a:ext cx="1828800" cy="641749"/>
                </a:xfrm>
                <a:prstGeom prst="rect">
                  <a:avLst/>
                </a:prstGeom>
              </p:spPr>
            </p:pic>
          </p:grpSp>
        </p:grpSp>
        <p:grpSp>
          <p:nvGrpSpPr>
            <p:cNvPr id="8" name="Group 7">
              <a:extLst>
                <a:ext uri="{FF2B5EF4-FFF2-40B4-BE49-F238E27FC236}">
                  <a16:creationId xmlns:a16="http://schemas.microsoft.com/office/drawing/2014/main" id="{D382475F-F3B7-4FFE-A900-65C36AE019C3}"/>
                </a:ext>
              </a:extLst>
            </p:cNvPr>
            <p:cNvGrpSpPr/>
            <p:nvPr/>
          </p:nvGrpSpPr>
          <p:grpSpPr>
            <a:xfrm>
              <a:off x="3810002" y="4038753"/>
              <a:ext cx="1523997" cy="178258"/>
              <a:chOff x="3399424" y="4038753"/>
              <a:chExt cx="1523997" cy="178258"/>
            </a:xfrm>
          </p:grpSpPr>
          <p:pic>
            <p:nvPicPr>
              <p:cNvPr id="318" name="Picture 2" descr="Image result for second spectrum"/>
              <p:cNvPicPr>
                <a:picLocks noChangeAspect="1" noChangeArrowheads="1"/>
              </p:cNvPicPr>
              <p:nvPr/>
            </p:nvPicPr>
            <p:blipFill>
              <a:blip r:embed="rId302" cstate="email">
                <a:lum bright="70000" contrast="-70000"/>
                <a:extLst>
                  <a:ext uri="{28A0092B-C50C-407E-A947-70E740481C1C}">
                    <a14:useLocalDpi xmlns:a14="http://schemas.microsoft.com/office/drawing/2010/main"/>
                  </a:ext>
                </a:extLst>
              </a:blip>
              <a:srcRect/>
              <a:stretch>
                <a:fillRect/>
              </a:stretch>
            </p:blipFill>
            <p:spPr bwMode="auto">
              <a:xfrm>
                <a:off x="3399424" y="4038753"/>
                <a:ext cx="178258" cy="178258"/>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4" descr="Image result for bundesliga logo"/>
              <p:cNvPicPr>
                <a:picLocks noChangeAspect="1" noChangeArrowheads="1"/>
              </p:cNvPicPr>
              <p:nvPr/>
            </p:nvPicPr>
            <p:blipFill rotWithShape="1">
              <a:blip r:embed="rId303" cstate="email">
                <a:extLst>
                  <a:ext uri="{28A0092B-C50C-407E-A947-70E740481C1C}">
                    <a14:useLocalDpi xmlns:a14="http://schemas.microsoft.com/office/drawing/2010/main"/>
                  </a:ext>
                </a:extLst>
              </a:blip>
              <a:srcRect/>
              <a:stretch/>
            </p:blipFill>
            <p:spPr bwMode="auto">
              <a:xfrm>
                <a:off x="3666844" y="4044557"/>
                <a:ext cx="237864" cy="165689"/>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descr="Image result for Second Spectrum png"/>
              <p:cNvPicPr>
                <a:picLocks noChangeAspect="1" noChangeArrowheads="1"/>
              </p:cNvPicPr>
              <p:nvPr/>
            </p:nvPicPr>
            <p:blipFill>
              <a:blip r:embed="rId304" cstate="email">
                <a:lum bright="70000" contrast="-70000"/>
                <a:extLst>
                  <a:ext uri="{28A0092B-C50C-407E-A947-70E740481C1C}">
                    <a14:useLocalDpi xmlns:a14="http://schemas.microsoft.com/office/drawing/2010/main"/>
                  </a:ext>
                </a:extLst>
              </a:blip>
              <a:srcRect/>
              <a:stretch>
                <a:fillRect/>
              </a:stretch>
            </p:blipFill>
            <p:spPr bwMode="auto">
              <a:xfrm>
                <a:off x="4274859" y="4088115"/>
                <a:ext cx="648562" cy="96338"/>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4" descr="Image result for 3m logo"/>
              <p:cNvPicPr>
                <a:picLocks noChangeAspect="1" noChangeArrowheads="1"/>
              </p:cNvPicPr>
              <p:nvPr/>
            </p:nvPicPr>
            <p:blipFill>
              <a:blip r:embed="rId305" cstate="email">
                <a:extLst>
                  <a:ext uri="{28A0092B-C50C-407E-A947-70E740481C1C}">
                    <a14:useLocalDpi xmlns:a14="http://schemas.microsoft.com/office/drawing/2010/main"/>
                  </a:ext>
                </a:extLst>
              </a:blip>
              <a:srcRect/>
              <a:stretch>
                <a:fillRect/>
              </a:stretch>
            </p:blipFill>
            <p:spPr bwMode="auto">
              <a:xfrm>
                <a:off x="4021863" y="4087668"/>
                <a:ext cx="167606" cy="8808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325" name="Straight Connector 324">
            <a:extLst>
              <a:ext uri="{FF2B5EF4-FFF2-40B4-BE49-F238E27FC236}">
                <a16:creationId xmlns:a16="http://schemas.microsoft.com/office/drawing/2014/main" id="{29F69077-E2EE-43D4-9B0A-227544507CDC}"/>
              </a:ext>
            </a:extLst>
          </p:cNvPr>
          <p:cNvCxnSpPr>
            <a:cxnSpLocks/>
          </p:cNvCxnSpPr>
          <p:nvPr/>
        </p:nvCxnSpPr>
        <p:spPr>
          <a:xfrm>
            <a:off x="4126230" y="1120935"/>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820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AD637CEA-96E3-4A24-8D9D-1F871881A3BD}"/>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Personalizing the </a:t>
            </a:r>
            <a:br>
              <a:rPr lang="en-US" sz="2800" dirty="0">
                <a:solidFill>
                  <a:schemeClr val="accent2"/>
                </a:solidFill>
              </a:rPr>
            </a:br>
            <a:r>
              <a:rPr lang="en-US" sz="2800" dirty="0">
                <a:solidFill>
                  <a:schemeClr val="accent2"/>
                </a:solidFill>
              </a:rPr>
              <a:t>driving experience</a:t>
            </a:r>
          </a:p>
        </p:txBody>
      </p:sp>
      <p:sp>
        <p:nvSpPr>
          <p:cNvPr id="12" name="Text Placeholder 3">
            <a:extLst>
              <a:ext uri="{FF2B5EF4-FFF2-40B4-BE49-F238E27FC236}">
                <a16:creationId xmlns:a16="http://schemas.microsoft.com/office/drawing/2014/main" id="{CAA91929-9481-4C44-B55F-8637D9788994}"/>
              </a:ext>
            </a:extLst>
          </p:cNvPr>
          <p:cNvSpPr txBox="1">
            <a:spLocks/>
          </p:cNvSpPr>
          <p:nvPr/>
        </p:nvSpPr>
        <p:spPr>
          <a:xfrm>
            <a:off x="466958" y="2368550"/>
            <a:ext cx="4105042"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Kia Motors uses Amazon </a:t>
            </a:r>
            <a:r>
              <a:rPr lang="en-US" sz="1400" dirty="0" err="1">
                <a:solidFill>
                  <a:schemeClr val="tx1"/>
                </a:solidFill>
              </a:rPr>
              <a:t>Rekognition</a:t>
            </a:r>
            <a:r>
              <a:rPr lang="en-US" sz="1400" dirty="0">
                <a:solidFill>
                  <a:schemeClr val="tx1"/>
                </a:solidFill>
              </a:rPr>
              <a:t> for advanced image and video analysis of an in-car camera that detects the driver. Then, the car automatically adjusts driver-assistance features like personalized mirror and seat positioning.</a:t>
            </a:r>
          </a:p>
        </p:txBody>
      </p:sp>
      <p:grpSp>
        <p:nvGrpSpPr>
          <p:cNvPr id="7" name="Group 6">
            <a:extLst>
              <a:ext uri="{FF2B5EF4-FFF2-40B4-BE49-F238E27FC236}">
                <a16:creationId xmlns:a16="http://schemas.microsoft.com/office/drawing/2014/main" id="{1A1DA39D-A181-495A-8943-F16EB2115ACD}"/>
              </a:ext>
            </a:extLst>
          </p:cNvPr>
          <p:cNvGrpSpPr/>
          <p:nvPr/>
        </p:nvGrpSpPr>
        <p:grpSpPr>
          <a:xfrm>
            <a:off x="5499100" y="1190625"/>
            <a:ext cx="3644900" cy="2762250"/>
            <a:chOff x="5499100" y="1190625"/>
            <a:chExt cx="3644900" cy="2762250"/>
          </a:xfrm>
        </p:grpSpPr>
        <p:sp>
          <p:nvSpPr>
            <p:cNvPr id="14" name="Rectangle 13">
              <a:extLst>
                <a:ext uri="{FF2B5EF4-FFF2-40B4-BE49-F238E27FC236}">
                  <a16:creationId xmlns:a16="http://schemas.microsoft.com/office/drawing/2014/main" id="{9547DEB7-D539-49B2-8813-5F52C9AD2014}"/>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13" name="Picture 12">
              <a:extLst>
                <a:ext uri="{FF2B5EF4-FFF2-40B4-BE49-F238E27FC236}">
                  <a16:creationId xmlns:a16="http://schemas.microsoft.com/office/drawing/2014/main" id="{7353A081-E5E8-4000-8017-3E58DCA2165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56285" y="1940068"/>
              <a:ext cx="2330530" cy="1263365"/>
            </a:xfrm>
            <a:prstGeom prst="rect">
              <a:avLst/>
            </a:prstGeom>
          </p:spPr>
        </p:pic>
      </p:grpSp>
    </p:spTree>
    <p:extLst>
      <p:ext uri="{BB962C8B-B14F-4D97-AF65-F5344CB8AC3E}">
        <p14:creationId xmlns:p14="http://schemas.microsoft.com/office/powerpoint/2010/main" val="422877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12"/>
          </p:nvPr>
        </p:nvSpPr>
        <p:spPr/>
        <p:txBody>
          <a:bodyPr/>
          <a:lstStyle/>
          <a:p>
            <a:r>
              <a:rPr lang="en-US" dirty="0"/>
              <a:t>Public Safety</a:t>
            </a:r>
          </a:p>
        </p:txBody>
      </p:sp>
    </p:spTree>
    <p:extLst>
      <p:ext uri="{BB962C8B-B14F-4D97-AF65-F5344CB8AC3E}">
        <p14:creationId xmlns:p14="http://schemas.microsoft.com/office/powerpoint/2010/main" val="237705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EA2773AF-F29F-4DA8-A9B5-E2899C37BE3B}"/>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Fighting human </a:t>
            </a:r>
            <a:br>
              <a:rPr lang="en-US" sz="2800" dirty="0">
                <a:solidFill>
                  <a:schemeClr val="accent2"/>
                </a:solidFill>
              </a:rPr>
            </a:br>
            <a:r>
              <a:rPr lang="en-US" sz="2800" dirty="0">
                <a:solidFill>
                  <a:schemeClr val="accent2"/>
                </a:solidFill>
              </a:rPr>
              <a:t>trafficking</a:t>
            </a:r>
          </a:p>
        </p:txBody>
      </p:sp>
      <p:sp>
        <p:nvSpPr>
          <p:cNvPr id="12" name="Text Placeholder 3">
            <a:extLst>
              <a:ext uri="{FF2B5EF4-FFF2-40B4-BE49-F238E27FC236}">
                <a16:creationId xmlns:a16="http://schemas.microsoft.com/office/drawing/2014/main" id="{B699B85C-EF87-4E74-8044-75E6FD0BCCAC}"/>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Marinus Analytics uses Amazon </a:t>
            </a:r>
            <a:r>
              <a:rPr lang="en-US" sz="1400" dirty="0" err="1">
                <a:solidFill>
                  <a:schemeClr val="tx1"/>
                </a:solidFill>
              </a:rPr>
              <a:t>Rekognition</a:t>
            </a:r>
            <a:r>
              <a:rPr lang="en-US" sz="1400" dirty="0">
                <a:solidFill>
                  <a:schemeClr val="tx1"/>
                </a:solidFill>
              </a:rPr>
              <a:t> to find human trafficking victims, then help law enforcement prosecute the traffickers.</a:t>
            </a:r>
          </a:p>
        </p:txBody>
      </p:sp>
      <p:grpSp>
        <p:nvGrpSpPr>
          <p:cNvPr id="9" name="Group 8">
            <a:extLst>
              <a:ext uri="{FF2B5EF4-FFF2-40B4-BE49-F238E27FC236}">
                <a16:creationId xmlns:a16="http://schemas.microsoft.com/office/drawing/2014/main" id="{C600B778-3EB6-4BCE-9E35-B45743D72A40}"/>
              </a:ext>
            </a:extLst>
          </p:cNvPr>
          <p:cNvGrpSpPr/>
          <p:nvPr/>
        </p:nvGrpSpPr>
        <p:grpSpPr>
          <a:xfrm>
            <a:off x="5499101" y="1190625"/>
            <a:ext cx="3660115" cy="2762250"/>
            <a:chOff x="5499100" y="1190625"/>
            <a:chExt cx="3660115" cy="2762250"/>
          </a:xfrm>
        </p:grpSpPr>
        <p:sp>
          <p:nvSpPr>
            <p:cNvPr id="13" name="Rectangle 12">
              <a:extLst>
                <a:ext uri="{FF2B5EF4-FFF2-40B4-BE49-F238E27FC236}">
                  <a16:creationId xmlns:a16="http://schemas.microsoft.com/office/drawing/2014/main" id="{10D26D42-BC81-4220-AD02-5998629DFEC0}"/>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3" name="Picture 2">
              <a:extLst>
                <a:ext uri="{FF2B5EF4-FFF2-40B4-BE49-F238E27FC236}">
                  <a16:creationId xmlns:a16="http://schemas.microsoft.com/office/drawing/2014/main" id="{CC36353C-9C17-4793-9BDB-AF420DDB68FB}"/>
                </a:ext>
              </a:extLst>
            </p:cNvPr>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796923" y="2116720"/>
              <a:ext cx="3362292" cy="910060"/>
            </a:xfrm>
            <a:prstGeom prst="rect">
              <a:avLst/>
            </a:prstGeom>
          </p:spPr>
        </p:pic>
      </p:grpSp>
    </p:spTree>
    <p:extLst>
      <p:ext uri="{BB962C8B-B14F-4D97-AF65-F5344CB8AC3E}">
        <p14:creationId xmlns:p14="http://schemas.microsoft.com/office/powerpoint/2010/main" val="17923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159B8AA2-1B11-4714-8DA3-A7F66C659C1E}"/>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Protecting </a:t>
            </a:r>
            <a:br>
              <a:rPr lang="en-US" sz="2800" dirty="0">
                <a:solidFill>
                  <a:schemeClr val="accent2"/>
                </a:solidFill>
              </a:rPr>
            </a:br>
            <a:r>
              <a:rPr lang="en-US" sz="2800" dirty="0">
                <a:solidFill>
                  <a:schemeClr val="accent2"/>
                </a:solidFill>
              </a:rPr>
              <a:t>children’s rights</a:t>
            </a:r>
          </a:p>
        </p:txBody>
      </p:sp>
      <p:sp>
        <p:nvSpPr>
          <p:cNvPr id="11" name="Text Placeholder 3">
            <a:extLst>
              <a:ext uri="{FF2B5EF4-FFF2-40B4-BE49-F238E27FC236}">
                <a16:creationId xmlns:a16="http://schemas.microsoft.com/office/drawing/2014/main" id="{104A5D2E-5B99-4BEC-BBFA-240A020DFDBB}"/>
              </a:ext>
            </a:extLst>
          </p:cNvPr>
          <p:cNvSpPr txBox="1">
            <a:spLocks/>
          </p:cNvSpPr>
          <p:nvPr/>
        </p:nvSpPr>
        <p:spPr>
          <a:xfrm>
            <a:off x="466958" y="2368550"/>
            <a:ext cx="4267602"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chemeClr val="tx1"/>
                </a:solidFill>
              </a:rPr>
              <a:t>Bachpan</a:t>
            </a:r>
            <a:r>
              <a:rPr lang="en-US" sz="1400" dirty="0">
                <a:solidFill>
                  <a:schemeClr val="tx1"/>
                </a:solidFill>
              </a:rPr>
              <a:t> </a:t>
            </a:r>
            <a:r>
              <a:rPr lang="en-US" sz="1400" dirty="0" err="1">
                <a:solidFill>
                  <a:schemeClr val="tx1"/>
                </a:solidFill>
              </a:rPr>
              <a:t>Bachao</a:t>
            </a:r>
            <a:r>
              <a:rPr lang="en-US" sz="1400" dirty="0">
                <a:solidFill>
                  <a:schemeClr val="tx1"/>
                </a:solidFill>
              </a:rPr>
              <a:t> </a:t>
            </a:r>
            <a:r>
              <a:rPr lang="en-US" sz="1400" dirty="0" err="1">
                <a:solidFill>
                  <a:schemeClr val="tx1"/>
                </a:solidFill>
              </a:rPr>
              <a:t>Andolan</a:t>
            </a:r>
            <a:r>
              <a:rPr lang="en-US" sz="1400" dirty="0">
                <a:solidFill>
                  <a:schemeClr val="tx1"/>
                </a:solidFill>
              </a:rPr>
              <a:t> uses Amazon </a:t>
            </a:r>
            <a:r>
              <a:rPr lang="en-US" sz="1400" dirty="0" err="1">
                <a:solidFill>
                  <a:schemeClr val="tx1"/>
                </a:solidFill>
              </a:rPr>
              <a:t>Rekognition</a:t>
            </a:r>
            <a:r>
              <a:rPr lang="en-US" sz="1400" dirty="0">
                <a:solidFill>
                  <a:schemeClr val="tx1"/>
                </a:solidFill>
              </a:rPr>
              <a:t> to match online information against reports of abandoned and missing children.</a:t>
            </a:r>
          </a:p>
        </p:txBody>
      </p:sp>
      <p:grpSp>
        <p:nvGrpSpPr>
          <p:cNvPr id="14" name="Group 13">
            <a:extLst>
              <a:ext uri="{FF2B5EF4-FFF2-40B4-BE49-F238E27FC236}">
                <a16:creationId xmlns:a16="http://schemas.microsoft.com/office/drawing/2014/main" id="{F67F4807-ABCB-4739-9FC0-03F77A311CF8}"/>
              </a:ext>
            </a:extLst>
          </p:cNvPr>
          <p:cNvGrpSpPr/>
          <p:nvPr/>
        </p:nvGrpSpPr>
        <p:grpSpPr>
          <a:xfrm>
            <a:off x="5499100" y="1190625"/>
            <a:ext cx="3644900" cy="2762250"/>
            <a:chOff x="5499100" y="1190625"/>
            <a:chExt cx="3644900" cy="2762250"/>
          </a:xfrm>
        </p:grpSpPr>
        <p:sp>
          <p:nvSpPr>
            <p:cNvPr id="12" name="Rectangle 11">
              <a:extLst>
                <a:ext uri="{FF2B5EF4-FFF2-40B4-BE49-F238E27FC236}">
                  <a16:creationId xmlns:a16="http://schemas.microsoft.com/office/drawing/2014/main" id="{7E33B760-7CE2-4A4A-A343-4E657C3A8575}"/>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460" y="2123528"/>
              <a:ext cx="2710180" cy="896444"/>
            </a:xfrm>
            <a:prstGeom prst="rect">
              <a:avLst/>
            </a:prstGeom>
          </p:spPr>
        </p:pic>
      </p:grpSp>
    </p:spTree>
    <p:extLst>
      <p:ext uri="{BB962C8B-B14F-4D97-AF65-F5344CB8AC3E}">
        <p14:creationId xmlns:p14="http://schemas.microsoft.com/office/powerpoint/2010/main" val="20791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1"/>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12"/>
          </p:nvPr>
        </p:nvSpPr>
        <p:spPr/>
        <p:txBody>
          <a:bodyPr/>
          <a:lstStyle/>
          <a:p>
            <a:r>
              <a:rPr lang="en-US" dirty="0"/>
              <a:t>Marketing Analytics</a:t>
            </a:r>
          </a:p>
        </p:txBody>
      </p:sp>
    </p:spTree>
    <p:extLst>
      <p:ext uri="{BB962C8B-B14F-4D97-AF65-F5344CB8AC3E}">
        <p14:creationId xmlns:p14="http://schemas.microsoft.com/office/powerpoint/2010/main" val="189205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7BBBE34E-E7D7-4A0B-95E0-5668F7D943F7}"/>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Improving </a:t>
            </a:r>
            <a:br>
              <a:rPr lang="en-US" sz="2800" dirty="0">
                <a:solidFill>
                  <a:schemeClr val="accent2"/>
                </a:solidFill>
              </a:rPr>
            </a:br>
            <a:r>
              <a:rPr lang="en-US" sz="2800" dirty="0">
                <a:solidFill>
                  <a:schemeClr val="accent2"/>
                </a:solidFill>
              </a:rPr>
              <a:t>digital advertising</a:t>
            </a:r>
          </a:p>
        </p:txBody>
      </p:sp>
      <p:sp>
        <p:nvSpPr>
          <p:cNvPr id="13" name="Text Placeholder 3">
            <a:extLst>
              <a:ext uri="{FF2B5EF4-FFF2-40B4-BE49-F238E27FC236}">
                <a16:creationId xmlns:a16="http://schemas.microsoft.com/office/drawing/2014/main" id="{BB4921E8-4E94-471E-95C0-2B602F8F6DB5}"/>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Amazon Rekognition helps New Engen analyze hundreds of thousands of images to locate the best subjects and materials to use in digital advertising.</a:t>
            </a:r>
          </a:p>
        </p:txBody>
      </p:sp>
      <p:grpSp>
        <p:nvGrpSpPr>
          <p:cNvPr id="8" name="Group 7">
            <a:extLst>
              <a:ext uri="{FF2B5EF4-FFF2-40B4-BE49-F238E27FC236}">
                <a16:creationId xmlns:a16="http://schemas.microsoft.com/office/drawing/2014/main" id="{289A1414-307D-4F32-B9F1-F9D03E1B658F}"/>
              </a:ext>
            </a:extLst>
          </p:cNvPr>
          <p:cNvGrpSpPr/>
          <p:nvPr/>
        </p:nvGrpSpPr>
        <p:grpSpPr>
          <a:xfrm>
            <a:off x="5499100" y="1190625"/>
            <a:ext cx="3644900" cy="2762250"/>
            <a:chOff x="5499100" y="1190625"/>
            <a:chExt cx="3644900" cy="2762250"/>
          </a:xfrm>
        </p:grpSpPr>
        <p:sp>
          <p:nvSpPr>
            <p:cNvPr id="14" name="Rectangle 13">
              <a:extLst>
                <a:ext uri="{FF2B5EF4-FFF2-40B4-BE49-F238E27FC236}">
                  <a16:creationId xmlns:a16="http://schemas.microsoft.com/office/drawing/2014/main" id="{771ED79C-78D6-4B07-9278-CA2F9ED5DEDC}"/>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3" name="Picture 2">
              <a:extLst>
                <a:ext uri="{FF2B5EF4-FFF2-40B4-BE49-F238E27FC236}">
                  <a16:creationId xmlns:a16="http://schemas.microsoft.com/office/drawing/2014/main" id="{379907AE-8147-474F-A9E6-0152E6F574E5}"/>
                </a:ext>
              </a:extLst>
            </p:cNvPr>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216485" y="1483855"/>
              <a:ext cx="2210130" cy="2175790"/>
            </a:xfrm>
            <a:prstGeom prst="rect">
              <a:avLst/>
            </a:prstGeom>
          </p:spPr>
        </p:pic>
      </p:grpSp>
    </p:spTree>
    <p:extLst>
      <p:ext uri="{BB962C8B-B14F-4D97-AF65-F5344CB8AC3E}">
        <p14:creationId xmlns:p14="http://schemas.microsoft.com/office/powerpoint/2010/main" val="187906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C819369-1200-4B86-8297-23C375DC529C}"/>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Targeted </a:t>
            </a:r>
            <a:br>
              <a:rPr lang="en-US" sz="2800" dirty="0">
                <a:solidFill>
                  <a:schemeClr val="accent2"/>
                </a:solidFill>
              </a:rPr>
            </a:br>
            <a:r>
              <a:rPr lang="en-US" sz="2800" dirty="0">
                <a:solidFill>
                  <a:schemeClr val="accent2"/>
                </a:solidFill>
              </a:rPr>
              <a:t>customer acquisition</a:t>
            </a:r>
          </a:p>
        </p:txBody>
      </p:sp>
      <p:sp>
        <p:nvSpPr>
          <p:cNvPr id="11" name="Text Placeholder 3">
            <a:extLst>
              <a:ext uri="{FF2B5EF4-FFF2-40B4-BE49-F238E27FC236}">
                <a16:creationId xmlns:a16="http://schemas.microsoft.com/office/drawing/2014/main" id="{3509CCE0-81E9-4B20-A798-DC97E9F7F97F}"/>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chemeClr val="tx1"/>
                </a:solidFill>
              </a:rPr>
              <a:t>VidMob</a:t>
            </a:r>
            <a:r>
              <a:rPr lang="en-US" sz="1400" dirty="0">
                <a:solidFill>
                  <a:schemeClr val="tx1"/>
                </a:solidFill>
              </a:rPr>
              <a:t> uses Amazon </a:t>
            </a:r>
            <a:r>
              <a:rPr lang="en-US" sz="1400" dirty="0" err="1">
                <a:solidFill>
                  <a:schemeClr val="tx1"/>
                </a:solidFill>
              </a:rPr>
              <a:t>Rekognition</a:t>
            </a:r>
            <a:r>
              <a:rPr lang="en-US" sz="1400" dirty="0">
                <a:solidFill>
                  <a:schemeClr val="tx1"/>
                </a:solidFill>
              </a:rPr>
              <a:t> and Amazon Transcribe for metadata extraction and sentiment analysis, to help marketers understand which videos resonate with audiences. This allows marketers to promote targeted content to acquire new customers.</a:t>
            </a:r>
          </a:p>
        </p:txBody>
      </p:sp>
      <p:grpSp>
        <p:nvGrpSpPr>
          <p:cNvPr id="14" name="Group 13">
            <a:extLst>
              <a:ext uri="{FF2B5EF4-FFF2-40B4-BE49-F238E27FC236}">
                <a16:creationId xmlns:a16="http://schemas.microsoft.com/office/drawing/2014/main" id="{BFEEA21A-3A34-4100-B01C-E0B60CE9CBB8}"/>
              </a:ext>
            </a:extLst>
          </p:cNvPr>
          <p:cNvGrpSpPr/>
          <p:nvPr/>
        </p:nvGrpSpPr>
        <p:grpSpPr>
          <a:xfrm>
            <a:off x="5499100" y="1190625"/>
            <a:ext cx="3644900" cy="2762250"/>
            <a:chOff x="5499100" y="1190625"/>
            <a:chExt cx="3644900" cy="2762250"/>
          </a:xfrm>
        </p:grpSpPr>
        <p:sp>
          <p:nvSpPr>
            <p:cNvPr id="12" name="Rectangle 11">
              <a:extLst>
                <a:ext uri="{FF2B5EF4-FFF2-40B4-BE49-F238E27FC236}">
                  <a16:creationId xmlns:a16="http://schemas.microsoft.com/office/drawing/2014/main" id="{6CB4B04A-A371-4D9E-8973-06C915F7B37C}"/>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7" name="Picture 2" descr="Image result for vidmob logo">
              <a:extLst>
                <a:ext uri="{FF2B5EF4-FFF2-40B4-BE49-F238E27FC236}">
                  <a16:creationId xmlns:a16="http://schemas.microsoft.com/office/drawing/2014/main" id="{FC7DFAD7-2E75-474E-8874-7CEE3B80E4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979872" y="2247458"/>
              <a:ext cx="2683356" cy="648585"/>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649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1"/>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08D166-5A0F-4A02-B58D-B119A249B24D}"/>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sp>
        <p:nvSpPr>
          <p:cNvPr id="11" name="Text Placeholder 1">
            <a:extLst>
              <a:ext uri="{FF2B5EF4-FFF2-40B4-BE49-F238E27FC236}">
                <a16:creationId xmlns:a16="http://schemas.microsoft.com/office/drawing/2014/main" id="{286C864F-4B2C-4341-B0B8-9F804CFC794B}"/>
              </a:ext>
            </a:extLst>
          </p:cNvPr>
          <p:cNvSpPr txBox="1">
            <a:spLocks/>
          </p:cNvSpPr>
          <p:nvPr/>
        </p:nvSpPr>
        <p:spPr>
          <a:xfrm>
            <a:off x="466959" y="1225551"/>
            <a:ext cx="4925313"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Engaging fans with </a:t>
            </a:r>
          </a:p>
          <a:p>
            <a:r>
              <a:rPr lang="en-US" sz="2800" dirty="0">
                <a:solidFill>
                  <a:schemeClr val="accent2"/>
                </a:solidFill>
              </a:rPr>
              <a:t>video content</a:t>
            </a:r>
          </a:p>
        </p:txBody>
      </p:sp>
      <p:sp>
        <p:nvSpPr>
          <p:cNvPr id="12" name="Text Placeholder 3">
            <a:extLst>
              <a:ext uri="{FF2B5EF4-FFF2-40B4-BE49-F238E27FC236}">
                <a16:creationId xmlns:a16="http://schemas.microsoft.com/office/drawing/2014/main" id="{70ECCD39-6A56-4DAE-A5A4-597554F73F94}"/>
              </a:ext>
            </a:extLst>
          </p:cNvPr>
          <p:cNvSpPr txBox="1">
            <a:spLocks/>
          </p:cNvSpPr>
          <p:nvPr/>
        </p:nvSpPr>
        <p:spPr>
          <a:xfrm>
            <a:off x="466959" y="2368550"/>
            <a:ext cx="4426318" cy="120836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NASCAR uses Amazon </a:t>
            </a:r>
            <a:r>
              <a:rPr lang="en-US" sz="1400" dirty="0" err="1">
                <a:solidFill>
                  <a:schemeClr val="tx1"/>
                </a:solidFill>
              </a:rPr>
              <a:t>SageMaker</a:t>
            </a:r>
            <a:r>
              <a:rPr lang="en-US" sz="1400" dirty="0">
                <a:solidFill>
                  <a:schemeClr val="tx1"/>
                </a:solidFill>
              </a:rPr>
              <a:t>, Amazon Rekognition, and Amazon Transcribe to enhance metadata and captions for their new video series, saving thousands of hours of manual search time and better surfacing video clips to their 80 million fans. </a:t>
            </a:r>
          </a:p>
        </p:txBody>
      </p:sp>
      <p:pic>
        <p:nvPicPr>
          <p:cNvPr id="1030" name="Picture 6" descr="NASCAR Logo Auto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284" y="1477909"/>
            <a:ext cx="3219429" cy="2216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0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1"/>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12"/>
          </p:nvPr>
        </p:nvSpPr>
        <p:spPr/>
        <p:txBody>
          <a:bodyPr/>
          <a:lstStyle/>
          <a:p>
            <a:r>
              <a:rPr lang="en-US" dirty="0"/>
              <a:t>Content Discovery</a:t>
            </a:r>
          </a:p>
        </p:txBody>
      </p:sp>
    </p:spTree>
    <p:extLst>
      <p:ext uri="{BB962C8B-B14F-4D97-AF65-F5344CB8AC3E}">
        <p14:creationId xmlns:p14="http://schemas.microsoft.com/office/powerpoint/2010/main" val="30233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E501DDC-D52F-42B2-A6B8-4559164AEF6A}"/>
              </a:ext>
            </a:extLst>
          </p:cNvPr>
          <p:cNvGrpSpPr/>
          <p:nvPr/>
        </p:nvGrpSpPr>
        <p:grpSpPr>
          <a:xfrm>
            <a:off x="5499100" y="1190625"/>
            <a:ext cx="3644900" cy="2762250"/>
            <a:chOff x="5499100" y="1190625"/>
            <a:chExt cx="3644900" cy="2762250"/>
          </a:xfrm>
        </p:grpSpPr>
        <p:sp>
          <p:nvSpPr>
            <p:cNvPr id="14" name="Rectangle 13">
              <a:extLst>
                <a:ext uri="{FF2B5EF4-FFF2-40B4-BE49-F238E27FC236}">
                  <a16:creationId xmlns:a16="http://schemas.microsoft.com/office/drawing/2014/main" id="{B6DEBBDE-717E-41CB-B0C7-FD3309DB2485}"/>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endParaRPr lang="en-US" dirty="0" err="1">
                <a:solidFill>
                  <a:srgbClr val="FFFFFF"/>
                </a:solidFill>
                <a:latin typeface="Amazon Ember"/>
              </a:endParaRPr>
            </a:p>
          </p:txBody>
        </p:sp>
        <p:pic>
          <p:nvPicPr>
            <p:cNvPr id="4" name="Graphic 3">
              <a:extLst>
                <a:ext uri="{FF2B5EF4-FFF2-40B4-BE49-F238E27FC236}">
                  <a16:creationId xmlns:a16="http://schemas.microsoft.com/office/drawing/2014/main" id="{139E431D-CC13-49EB-84C8-9F913065D166}"/>
                </a:ext>
              </a:extLst>
            </p:cNvPr>
            <p:cNvPicPr>
              <a:picLocks noChangeAspect="1"/>
            </p:cNvPicPr>
            <p:nvPr/>
          </p:nvPicPr>
          <p:blipFill>
            <a:blip r:embed="rId3">
              <a:lum bright="100000"/>
              <a:extLst>
                <a:ext uri="{96DAC541-7B7A-43D3-8B79-37D633B846F1}">
                  <asvg:svgBlip xmlns:asvg="http://schemas.microsoft.com/office/drawing/2016/SVG/main" r:embed="rId4"/>
                </a:ext>
              </a:extLst>
            </a:blip>
            <a:stretch>
              <a:fillRect/>
            </a:stretch>
          </p:blipFill>
          <p:spPr>
            <a:xfrm>
              <a:off x="5994400" y="2185860"/>
              <a:ext cx="2654300" cy="771780"/>
            </a:xfrm>
            <a:prstGeom prst="rect">
              <a:avLst/>
            </a:prstGeom>
          </p:spPr>
        </p:pic>
      </p:grpSp>
      <p:sp>
        <p:nvSpPr>
          <p:cNvPr id="12" name="Text Placeholder 1">
            <a:extLst>
              <a:ext uri="{FF2B5EF4-FFF2-40B4-BE49-F238E27FC236}">
                <a16:creationId xmlns:a16="http://schemas.microsoft.com/office/drawing/2014/main" id="{588FF2BD-6A5A-40FD-9441-6EFA149D1EEF}"/>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800" dirty="0">
                <a:solidFill>
                  <a:srgbClr val="FFCC00"/>
                </a:solidFill>
                <a:latin typeface="Amazon Ember"/>
              </a:rPr>
              <a:t>Sharing the </a:t>
            </a:r>
            <a:br>
              <a:rPr lang="en-US" sz="2800" dirty="0">
                <a:solidFill>
                  <a:srgbClr val="FFCC00"/>
                </a:solidFill>
                <a:latin typeface="Amazon Ember"/>
              </a:rPr>
            </a:br>
            <a:r>
              <a:rPr lang="en-US" sz="2800" dirty="0">
                <a:solidFill>
                  <a:srgbClr val="FFCC00"/>
                </a:solidFill>
                <a:latin typeface="Amazon Ember"/>
              </a:rPr>
              <a:t>good times </a:t>
            </a:r>
          </a:p>
        </p:txBody>
      </p:sp>
      <p:sp>
        <p:nvSpPr>
          <p:cNvPr id="13" name="Text Placeholder 3">
            <a:extLst>
              <a:ext uri="{FF2B5EF4-FFF2-40B4-BE49-F238E27FC236}">
                <a16:creationId xmlns:a16="http://schemas.microsoft.com/office/drawing/2014/main" id="{C0702427-1217-43B4-A89F-F08BEE596019}"/>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400" dirty="0" err="1">
                <a:solidFill>
                  <a:srgbClr val="FFFFFF"/>
                </a:solidFill>
                <a:latin typeface="Amazon Ember"/>
              </a:rPr>
              <a:t>CampSite</a:t>
            </a:r>
            <a:r>
              <a:rPr lang="en-US" sz="1400" dirty="0">
                <a:solidFill>
                  <a:srgbClr val="FFFFFF"/>
                </a:solidFill>
                <a:latin typeface="Amazon Ember"/>
              </a:rPr>
              <a:t> uses Amazon </a:t>
            </a:r>
            <a:r>
              <a:rPr lang="en-US" sz="1400" dirty="0" err="1">
                <a:solidFill>
                  <a:srgbClr val="FFFFFF"/>
                </a:solidFill>
                <a:latin typeface="Amazon Ember"/>
              </a:rPr>
              <a:t>Rekognition</a:t>
            </a:r>
            <a:r>
              <a:rPr lang="en-US" sz="1400" dirty="0">
                <a:solidFill>
                  <a:srgbClr val="FFFFFF"/>
                </a:solidFill>
                <a:latin typeface="Amazon Ember"/>
              </a:rPr>
              <a:t> to automatically tag photos of campers, so they can notify parents when a new photo of their camper is available.</a:t>
            </a:r>
          </a:p>
        </p:txBody>
      </p:sp>
    </p:spTree>
    <p:extLst>
      <p:ext uri="{BB962C8B-B14F-4D97-AF65-F5344CB8AC3E}">
        <p14:creationId xmlns:p14="http://schemas.microsoft.com/office/powerpoint/2010/main" val="268469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160">
            <a:extLst>
              <a:ext uri="{FF2B5EF4-FFF2-40B4-BE49-F238E27FC236}">
                <a16:creationId xmlns:a16="http://schemas.microsoft.com/office/drawing/2014/main" id="{2A5A7A41-3C55-4FD5-BA58-834BB5202E44}"/>
              </a:ext>
            </a:extLst>
          </p:cNvPr>
          <p:cNvSpPr/>
          <p:nvPr/>
        </p:nvSpPr>
        <p:spPr>
          <a:xfrm>
            <a:off x="0" y="2628089"/>
            <a:ext cx="9144000" cy="753880"/>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844993"/>
          <a:ext cx="9144000" cy="664843"/>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664843">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163" name="Group 162">
            <a:extLst>
              <a:ext uri="{FF2B5EF4-FFF2-40B4-BE49-F238E27FC236}">
                <a16:creationId xmlns:a16="http://schemas.microsoft.com/office/drawing/2014/main" id="{EB09462E-5379-4441-97B9-E77790F37D7C}"/>
              </a:ext>
            </a:extLst>
          </p:cNvPr>
          <p:cNvGrpSpPr/>
          <p:nvPr/>
        </p:nvGrpSpPr>
        <p:grpSpPr>
          <a:xfrm>
            <a:off x="568807" y="3955743"/>
            <a:ext cx="1622045" cy="457457"/>
            <a:chOff x="949109" y="6685460"/>
            <a:chExt cx="2595272" cy="731932"/>
          </a:xfrm>
        </p:grpSpPr>
        <p:pic>
          <p:nvPicPr>
            <p:cNvPr id="164" name="Picture 25" descr="Picture 25">
              <a:extLst>
                <a:ext uri="{FF2B5EF4-FFF2-40B4-BE49-F238E27FC236}">
                  <a16:creationId xmlns:a16="http://schemas.microsoft.com/office/drawing/2014/main" id="{5005781D-95EC-41D8-9A77-833C66050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7031" y="7204187"/>
              <a:ext cx="959429" cy="213205"/>
            </a:xfrm>
            <a:prstGeom prst="rect">
              <a:avLst/>
            </a:prstGeom>
            <a:noFill/>
            <a:ln w="12700">
              <a:miter lim="400000"/>
            </a:ln>
          </p:spPr>
        </p:pic>
        <p:grpSp>
          <p:nvGrpSpPr>
            <p:cNvPr id="165" name="Group 164">
              <a:extLst>
                <a:ext uri="{FF2B5EF4-FFF2-40B4-BE49-F238E27FC236}">
                  <a16:creationId xmlns:a16="http://schemas.microsoft.com/office/drawing/2014/main" id="{040A0DB0-F191-47AB-AFE6-9D90CFE91AD5}"/>
                </a:ext>
              </a:extLst>
            </p:cNvPr>
            <p:cNvGrpSpPr/>
            <p:nvPr/>
          </p:nvGrpSpPr>
          <p:grpSpPr>
            <a:xfrm>
              <a:off x="949109" y="6685460"/>
              <a:ext cx="2595272" cy="328132"/>
              <a:chOff x="551138" y="6622485"/>
              <a:chExt cx="2595272" cy="328132"/>
            </a:xfrm>
          </p:grpSpPr>
          <p:pic>
            <p:nvPicPr>
              <p:cNvPr id="166" name="Picture 27" descr="Picture 27">
                <a:extLst>
                  <a:ext uri="{FF2B5EF4-FFF2-40B4-BE49-F238E27FC236}">
                    <a16:creationId xmlns:a16="http://schemas.microsoft.com/office/drawing/2014/main" id="{E9C22ACF-1AA0-4B87-B7DB-430B64C763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1138" y="6628509"/>
                <a:ext cx="1187291" cy="239876"/>
              </a:xfrm>
              <a:prstGeom prst="rect">
                <a:avLst/>
              </a:prstGeom>
              <a:noFill/>
              <a:ln w="12700" cap="flat">
                <a:noFill/>
                <a:miter lim="400000"/>
              </a:ln>
              <a:effectLst/>
            </p:spPr>
          </p:pic>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43237" y="6622485"/>
                <a:ext cx="903173" cy="328132"/>
              </a:xfrm>
              <a:prstGeom prst="rect">
                <a:avLst/>
              </a:prstGeom>
              <a:noFill/>
              <a:ln w="12700">
                <a:miter lim="400000"/>
              </a:ln>
            </p:spPr>
          </p:pic>
        </p:grpSp>
      </p:grpSp>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 y="1267979"/>
          <a:ext cx="9147831" cy="948303"/>
        </p:xfrm>
        <a:graphic>
          <a:graphicData uri="http://schemas.openxmlformats.org/drawingml/2006/table">
            <a:tbl>
              <a:tblPr firstRow="1" bandRow="1"/>
              <a:tblGrid>
                <a:gridCol w="474387">
                  <a:extLst>
                    <a:ext uri="{9D8B030D-6E8A-4147-A177-3AD203B41FA5}">
                      <a16:colId xmlns:a16="http://schemas.microsoft.com/office/drawing/2014/main" val="2519425615"/>
                    </a:ext>
                  </a:extLst>
                </a:gridCol>
                <a:gridCol w="645575">
                  <a:extLst>
                    <a:ext uri="{9D8B030D-6E8A-4147-A177-3AD203B41FA5}">
                      <a16:colId xmlns:a16="http://schemas.microsoft.com/office/drawing/2014/main" val="4215032727"/>
                    </a:ext>
                  </a:extLst>
                </a:gridCol>
                <a:gridCol w="964018">
                  <a:extLst>
                    <a:ext uri="{9D8B030D-6E8A-4147-A177-3AD203B41FA5}">
                      <a16:colId xmlns:a16="http://schemas.microsoft.com/office/drawing/2014/main" val="1642889460"/>
                    </a:ext>
                  </a:extLst>
                </a:gridCol>
                <a:gridCol w="1587796">
                  <a:extLst>
                    <a:ext uri="{9D8B030D-6E8A-4147-A177-3AD203B41FA5}">
                      <a16:colId xmlns:a16="http://schemas.microsoft.com/office/drawing/2014/main" val="976546228"/>
                    </a:ext>
                  </a:extLst>
                </a:gridCol>
                <a:gridCol w="595425">
                  <a:extLst>
                    <a:ext uri="{9D8B030D-6E8A-4147-A177-3AD203B41FA5}">
                      <a16:colId xmlns:a16="http://schemas.microsoft.com/office/drawing/2014/main" val="2832678360"/>
                    </a:ext>
                  </a:extLst>
                </a:gridCol>
                <a:gridCol w="661988">
                  <a:extLst>
                    <a:ext uri="{9D8B030D-6E8A-4147-A177-3AD203B41FA5}">
                      <a16:colId xmlns:a16="http://schemas.microsoft.com/office/drawing/2014/main" val="135917464"/>
                    </a:ext>
                  </a:extLst>
                </a:gridCol>
                <a:gridCol w="857250">
                  <a:extLst>
                    <a:ext uri="{9D8B030D-6E8A-4147-A177-3AD203B41FA5}">
                      <a16:colId xmlns:a16="http://schemas.microsoft.com/office/drawing/2014/main" val="153006425"/>
                    </a:ext>
                  </a:extLst>
                </a:gridCol>
                <a:gridCol w="759024">
                  <a:extLst>
                    <a:ext uri="{9D8B030D-6E8A-4147-A177-3AD203B41FA5}">
                      <a16:colId xmlns:a16="http://schemas.microsoft.com/office/drawing/2014/main" val="3191234712"/>
                    </a:ext>
                  </a:extLst>
                </a:gridCol>
                <a:gridCol w="726876">
                  <a:extLst>
                    <a:ext uri="{9D8B030D-6E8A-4147-A177-3AD203B41FA5}">
                      <a16:colId xmlns:a16="http://schemas.microsoft.com/office/drawing/2014/main" val="2527664086"/>
                    </a:ext>
                  </a:extLst>
                </a:gridCol>
                <a:gridCol w="780257">
                  <a:extLst>
                    <a:ext uri="{9D8B030D-6E8A-4147-A177-3AD203B41FA5}">
                      <a16:colId xmlns:a16="http://schemas.microsoft.com/office/drawing/2014/main" val="2223229871"/>
                    </a:ext>
                  </a:extLst>
                </a:gridCol>
                <a:gridCol w="630765">
                  <a:extLst>
                    <a:ext uri="{9D8B030D-6E8A-4147-A177-3AD203B41FA5}">
                      <a16:colId xmlns:a16="http://schemas.microsoft.com/office/drawing/2014/main" val="1268108364"/>
                    </a:ext>
                  </a:extLst>
                </a:gridCol>
                <a:gridCol w="464470">
                  <a:extLst>
                    <a:ext uri="{9D8B030D-6E8A-4147-A177-3AD203B41FA5}">
                      <a16:colId xmlns:a16="http://schemas.microsoft.com/office/drawing/2014/main" val="3446338730"/>
                    </a:ext>
                  </a:extLst>
                </a:gridCol>
              </a:tblGrid>
              <a:tr h="267535">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DEVELOPMENT</a:t>
                      </a:r>
                      <a:endParaRPr lang="en-US" sz="600" b="1" kern="1200" dirty="0">
                        <a:solidFill>
                          <a:schemeClr val="accent2"/>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80768">
                <a:tc>
                  <a:txBody>
                    <a:bodyPr/>
                    <a:lstStyle/>
                    <a:p>
                      <a:endParaRPr lang="en-US" sz="17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69" name="Table 168">
            <a:extLst>
              <a:ext uri="{FF2B5EF4-FFF2-40B4-BE49-F238E27FC236}">
                <a16:creationId xmlns:a16="http://schemas.microsoft.com/office/drawing/2014/main" id="{DE509156-FFBF-4F2F-96C3-EE8AACAC9A71}"/>
              </a:ext>
            </a:extLst>
          </p:cNvPr>
          <p:cNvGraphicFramePr>
            <a:graphicFrameLocks noGrp="1"/>
          </p:cNvGraphicFramePr>
          <p:nvPr/>
        </p:nvGraphicFramePr>
        <p:xfrm>
          <a:off x="1510182" y="2633695"/>
          <a:ext cx="7140129" cy="741814"/>
        </p:xfrm>
        <a:graphic>
          <a:graphicData uri="http://schemas.openxmlformats.org/drawingml/2006/table">
            <a:tbl>
              <a:tblPr firstRow="1" bandRow="1"/>
              <a:tblGrid>
                <a:gridCol w="640080">
                  <a:extLst>
                    <a:ext uri="{9D8B030D-6E8A-4147-A177-3AD203B41FA5}">
                      <a16:colId xmlns:a16="http://schemas.microsoft.com/office/drawing/2014/main" val="3491955364"/>
                    </a:ext>
                  </a:extLst>
                </a:gridCol>
                <a:gridCol w="914400">
                  <a:extLst>
                    <a:ext uri="{9D8B030D-6E8A-4147-A177-3AD203B41FA5}">
                      <a16:colId xmlns:a16="http://schemas.microsoft.com/office/drawing/2014/main" val="2281484046"/>
                    </a:ext>
                  </a:extLst>
                </a:gridCol>
                <a:gridCol w="514423">
                  <a:extLst>
                    <a:ext uri="{9D8B030D-6E8A-4147-A177-3AD203B41FA5}">
                      <a16:colId xmlns:a16="http://schemas.microsoft.com/office/drawing/2014/main" val="1807051481"/>
                    </a:ext>
                  </a:extLst>
                </a:gridCol>
                <a:gridCol w="457200">
                  <a:extLst>
                    <a:ext uri="{9D8B030D-6E8A-4147-A177-3AD203B41FA5}">
                      <a16:colId xmlns:a16="http://schemas.microsoft.com/office/drawing/2014/main" val="2304350543"/>
                    </a:ext>
                  </a:extLst>
                </a:gridCol>
                <a:gridCol w="548640">
                  <a:extLst>
                    <a:ext uri="{9D8B030D-6E8A-4147-A177-3AD203B41FA5}">
                      <a16:colId xmlns:a16="http://schemas.microsoft.com/office/drawing/2014/main" val="186026474"/>
                    </a:ext>
                  </a:extLst>
                </a:gridCol>
                <a:gridCol w="459968">
                  <a:extLst>
                    <a:ext uri="{9D8B030D-6E8A-4147-A177-3AD203B41FA5}">
                      <a16:colId xmlns:a16="http://schemas.microsoft.com/office/drawing/2014/main" val="2469759261"/>
                    </a:ext>
                  </a:extLst>
                </a:gridCol>
                <a:gridCol w="640080">
                  <a:extLst>
                    <a:ext uri="{9D8B030D-6E8A-4147-A177-3AD203B41FA5}">
                      <a16:colId xmlns:a16="http://schemas.microsoft.com/office/drawing/2014/main" val="1070070258"/>
                    </a:ext>
                  </a:extLst>
                </a:gridCol>
                <a:gridCol w="457200">
                  <a:extLst>
                    <a:ext uri="{9D8B030D-6E8A-4147-A177-3AD203B41FA5}">
                      <a16:colId xmlns:a16="http://schemas.microsoft.com/office/drawing/2014/main" val="4235404810"/>
                    </a:ext>
                  </a:extLst>
                </a:gridCol>
                <a:gridCol w="457200">
                  <a:extLst>
                    <a:ext uri="{9D8B030D-6E8A-4147-A177-3AD203B41FA5}">
                      <a16:colId xmlns:a16="http://schemas.microsoft.com/office/drawing/2014/main" val="2014946253"/>
                    </a:ext>
                  </a:extLst>
                </a:gridCol>
                <a:gridCol w="457200">
                  <a:extLst>
                    <a:ext uri="{9D8B030D-6E8A-4147-A177-3AD203B41FA5}">
                      <a16:colId xmlns:a16="http://schemas.microsoft.com/office/drawing/2014/main" val="46210883"/>
                    </a:ext>
                  </a:extLst>
                </a:gridCol>
                <a:gridCol w="548640">
                  <a:extLst>
                    <a:ext uri="{9D8B030D-6E8A-4147-A177-3AD203B41FA5}">
                      <a16:colId xmlns:a16="http://schemas.microsoft.com/office/drawing/2014/main" val="1495551331"/>
                    </a:ext>
                  </a:extLst>
                </a:gridCol>
                <a:gridCol w="457200">
                  <a:extLst>
                    <a:ext uri="{9D8B030D-6E8A-4147-A177-3AD203B41FA5}">
                      <a16:colId xmlns:a16="http://schemas.microsoft.com/office/drawing/2014/main" val="3677864580"/>
                    </a:ext>
                  </a:extLst>
                </a:gridCol>
                <a:gridCol w="587898">
                  <a:extLst>
                    <a:ext uri="{9D8B030D-6E8A-4147-A177-3AD203B41FA5}">
                      <a16:colId xmlns:a16="http://schemas.microsoft.com/office/drawing/2014/main" val="159472495"/>
                    </a:ext>
                  </a:extLst>
                </a:gridCol>
              </a:tblGrid>
              <a:tr h="370907">
                <a:tc rowSpan="2">
                  <a:txBody>
                    <a:bodyPr/>
                    <a:lstStyle/>
                    <a:p>
                      <a:pPr algn="ctr"/>
                      <a:endParaRPr lang="en-US" sz="700" b="0" dirty="0"/>
                    </a:p>
                    <a:p>
                      <a:pPr algn="ctr"/>
                      <a:r>
                        <a:rPr lang="en-US" sz="700" b="0" dirty="0"/>
                        <a:t>Ground </a:t>
                      </a:r>
                      <a:br>
                        <a:rPr lang="en-US" sz="700" b="0" dirty="0"/>
                      </a:br>
                      <a:r>
                        <a:rPr lang="en-US" sz="700" b="0" dirty="0"/>
                        <a:t>Truth</a:t>
                      </a:r>
                    </a:p>
                    <a:p>
                      <a:pPr algn="ctr"/>
                      <a:endParaRPr lang="en-US" sz="7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p>
                      <a:pPr algn="ctr"/>
                      <a:r>
                        <a:rPr lang="en-US" sz="700" b="0" dirty="0"/>
                        <a:t>AWS Marketplace </a:t>
                      </a:r>
                      <a:br>
                        <a:rPr lang="en-US" sz="700" b="0" dirty="0"/>
                      </a:br>
                      <a:r>
                        <a:rPr lang="en-US" sz="700" b="0" dirty="0"/>
                        <a:t>for ML</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9">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Neo</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Augmented </a:t>
                      </a:r>
                    </a:p>
                    <a:p>
                      <a:pPr algn="ctr"/>
                      <a:r>
                        <a:rPr lang="en-US" sz="700" b="0" dirty="0"/>
                        <a:t>AI</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370907">
                <a:tc vMerge="1">
                  <a:txBody>
                    <a:bodyPr/>
                    <a:lstStyle/>
                    <a:p>
                      <a:endParaRPr lang="en-US"/>
                    </a:p>
                  </a:txBody>
                  <a:tcPr/>
                </a:tc>
                <a:tc vMerge="1">
                  <a:txBody>
                    <a:bodyPr/>
                    <a:lstStyle/>
                    <a:p>
                      <a:endParaRPr lang="en-US"/>
                    </a:p>
                  </a:txBody>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Built-in</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Notebooks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Experiments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Processing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 training and tuning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Debugger</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Autopilot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hosting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 </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Monitor</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6" y="3844993"/>
          <a:ext cx="4107653" cy="650807"/>
        </p:xfrm>
        <a:graphic>
          <a:graphicData uri="http://schemas.openxmlformats.org/drawingml/2006/table">
            <a:tbl>
              <a:tblPr firstRow="1" bandRow="1"/>
              <a:tblGrid>
                <a:gridCol w="1057129">
                  <a:extLst>
                    <a:ext uri="{9D8B030D-6E8A-4147-A177-3AD203B41FA5}">
                      <a16:colId xmlns:a16="http://schemas.microsoft.com/office/drawing/2014/main" val="186026474"/>
                    </a:ext>
                  </a:extLst>
                </a:gridCol>
                <a:gridCol w="810903">
                  <a:extLst>
                    <a:ext uri="{9D8B030D-6E8A-4147-A177-3AD203B41FA5}">
                      <a16:colId xmlns:a16="http://schemas.microsoft.com/office/drawing/2014/main" val="1070070258"/>
                    </a:ext>
                  </a:extLst>
                </a:gridCol>
                <a:gridCol w="810903">
                  <a:extLst>
                    <a:ext uri="{9D8B030D-6E8A-4147-A177-3AD203B41FA5}">
                      <a16:colId xmlns:a16="http://schemas.microsoft.com/office/drawing/2014/main" val="46210883"/>
                    </a:ext>
                  </a:extLst>
                </a:gridCol>
                <a:gridCol w="810903">
                  <a:extLst>
                    <a:ext uri="{9D8B030D-6E8A-4147-A177-3AD203B41FA5}">
                      <a16:colId xmlns:a16="http://schemas.microsoft.com/office/drawing/2014/main" val="1495551331"/>
                    </a:ext>
                  </a:extLst>
                </a:gridCol>
                <a:gridCol w="617815">
                  <a:extLst>
                    <a:ext uri="{9D8B030D-6E8A-4147-A177-3AD203B41FA5}">
                      <a16:colId xmlns:a16="http://schemas.microsoft.com/office/drawing/2014/main" val="3677864580"/>
                    </a:ext>
                  </a:extLst>
                </a:gridCol>
              </a:tblGrid>
              <a:tr h="650807">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 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err="1"/>
                        <a:t>Inferentia</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171" name="Group 170">
            <a:extLst>
              <a:ext uri="{FF2B5EF4-FFF2-40B4-BE49-F238E27FC236}">
                <a16:creationId xmlns:a16="http://schemas.microsoft.com/office/drawing/2014/main" id="{2C5B1188-B8B3-412A-AC5C-32D6F9F67048}"/>
              </a:ext>
            </a:extLst>
          </p:cNvPr>
          <p:cNvGrpSpPr/>
          <p:nvPr/>
        </p:nvGrpSpPr>
        <p:grpSpPr>
          <a:xfrm>
            <a:off x="2727756" y="3936469"/>
            <a:ext cx="1647659" cy="515330"/>
            <a:chOff x="4403428" y="6701957"/>
            <a:chExt cx="2636255" cy="824527"/>
          </a:xfrm>
        </p:grpSpPr>
        <p:grpSp>
          <p:nvGrpSpPr>
            <p:cNvPr id="172" name="Group 171">
              <a:extLst>
                <a:ext uri="{FF2B5EF4-FFF2-40B4-BE49-F238E27FC236}">
                  <a16:creationId xmlns:a16="http://schemas.microsoft.com/office/drawing/2014/main" id="{59F17486-FEAC-431A-A71A-2B19305548A6}"/>
                </a:ext>
              </a:extLst>
            </p:cNvPr>
            <p:cNvGrpSpPr/>
            <p:nvPr/>
          </p:nvGrpSpPr>
          <p:grpSpPr>
            <a:xfrm>
              <a:off x="4403428" y="6701957"/>
              <a:ext cx="2636255" cy="295138"/>
              <a:chOff x="4269528" y="6638982"/>
              <a:chExt cx="2636255" cy="295138"/>
            </a:xfrm>
          </p:grpSpPr>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269528" y="6638982"/>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6049993" y="6662462"/>
                <a:ext cx="855790" cy="248179"/>
              </a:xfrm>
              <a:prstGeom prst="rect">
                <a:avLst/>
              </a:prstGeom>
              <a:noFill/>
            </p:spPr>
          </p:pic>
        </p:grpSp>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05860" y="7095094"/>
              <a:ext cx="431390" cy="431390"/>
            </a:xfrm>
            <a:prstGeom prst="rect">
              <a:avLst/>
            </a:prstGeom>
          </p:spPr>
        </p:pic>
      </p:grpSp>
      <p:grpSp>
        <p:nvGrpSpPr>
          <p:cNvPr id="176" name="Group 175">
            <a:extLst>
              <a:ext uri="{FF2B5EF4-FFF2-40B4-BE49-F238E27FC236}">
                <a16:creationId xmlns:a16="http://schemas.microsoft.com/office/drawing/2014/main" id="{ABBEB93D-2F2D-4595-9D7E-A1EDA575F64A}"/>
              </a:ext>
            </a:extLst>
          </p:cNvPr>
          <p:cNvGrpSpPr/>
          <p:nvPr/>
        </p:nvGrpSpPr>
        <p:grpSpPr>
          <a:xfrm>
            <a:off x="579720" y="1544687"/>
            <a:ext cx="418384" cy="475829"/>
            <a:chOff x="367296" y="1544687"/>
            <a:chExt cx="418384" cy="475829"/>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67296" y="1854317"/>
              <a:ext cx="418384"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Rekognition</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227149" y="1544688"/>
            <a:ext cx="285335" cy="475828"/>
            <a:chOff x="1006934" y="1544688"/>
            <a:chExt cx="285335" cy="475828"/>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6934"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632489" y="1544687"/>
            <a:ext cx="360675" cy="582526"/>
            <a:chOff x="1455762" y="1544687"/>
            <a:chExt cx="360675" cy="582526"/>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55762" y="1854318"/>
              <a:ext cx="360675" cy="272895"/>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Transcribe</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449476" y="1535543"/>
            <a:ext cx="285335" cy="484973"/>
            <a:chOff x="4449476" y="1535543"/>
            <a:chExt cx="285335" cy="484973"/>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9476"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157579" y="1540393"/>
            <a:ext cx="397545" cy="480123"/>
            <a:chOff x="5157579" y="1540393"/>
            <a:chExt cx="397545" cy="480123"/>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57579" y="1854317"/>
              <a:ext cx="39754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015864" y="1568148"/>
            <a:ext cx="291748" cy="452368"/>
            <a:chOff x="6015864" y="1568148"/>
            <a:chExt cx="291748" cy="452368"/>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15864" y="1854317"/>
              <a:ext cx="291748"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226048" y="1544961"/>
            <a:ext cx="448841" cy="582252"/>
            <a:chOff x="2047537" y="1544961"/>
            <a:chExt cx="448841" cy="582252"/>
          </a:xfrm>
        </p:grpSpPr>
        <p:sp>
          <p:nvSpPr>
            <p:cNvPr id="213" name="TextBox 212">
              <a:extLst>
                <a:ext uri="{FF2B5EF4-FFF2-40B4-BE49-F238E27FC236}">
                  <a16:creationId xmlns:a16="http://schemas.microsoft.com/office/drawing/2014/main" id="{1942E18C-304C-4722-8CCC-BD73DFB44A37}"/>
                </a:ext>
              </a:extLst>
            </p:cNvPr>
            <p:cNvSpPr txBox="1"/>
            <p:nvPr/>
          </p:nvSpPr>
          <p:spPr>
            <a:xfrm>
              <a:off x="2047537" y="1854318"/>
              <a:ext cx="448841" cy="272895"/>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15" name="TextBox 214">
            <a:extLst>
              <a:ext uri="{FF2B5EF4-FFF2-40B4-BE49-F238E27FC236}">
                <a16:creationId xmlns:a16="http://schemas.microsoft.com/office/drawing/2014/main" id="{13345826-0E81-45CE-84E5-1EDA94CD8050}"/>
              </a:ext>
            </a:extLst>
          </p:cNvPr>
          <p:cNvSpPr txBox="1"/>
          <p:nvPr/>
        </p:nvSpPr>
        <p:spPr>
          <a:xfrm>
            <a:off x="451533" y="995730"/>
            <a:ext cx="864467"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451533" y="2345695"/>
            <a:ext cx="922176"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451532" y="3589138"/>
            <a:ext cx="2706510"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ML FRAMEWORKS &amp; INFRASTRUCTURE</a:t>
            </a:r>
          </a:p>
        </p:txBody>
      </p:sp>
      <p:grpSp>
        <p:nvGrpSpPr>
          <p:cNvPr id="218" name="Group 217">
            <a:extLst>
              <a:ext uri="{FF2B5EF4-FFF2-40B4-BE49-F238E27FC236}">
                <a16:creationId xmlns:a16="http://schemas.microsoft.com/office/drawing/2014/main" id="{65E67A4E-DC67-4780-BD4D-DED223B3DE6C}"/>
              </a:ext>
            </a:extLst>
          </p:cNvPr>
          <p:cNvGrpSpPr/>
          <p:nvPr/>
        </p:nvGrpSpPr>
        <p:grpSpPr>
          <a:xfrm>
            <a:off x="3276292" y="1552139"/>
            <a:ext cx="285335" cy="464240"/>
            <a:chOff x="3147987" y="1552139"/>
            <a:chExt cx="285335" cy="464240"/>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7987" y="1850180"/>
              <a:ext cx="285335" cy="166199"/>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Textract</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3813148" y="1560332"/>
            <a:ext cx="285335" cy="460184"/>
            <a:chOff x="3770820" y="1560332"/>
            <a:chExt cx="285335" cy="460184"/>
          </a:xfrm>
        </p:grpSpPr>
        <p:sp>
          <p:nvSpPr>
            <p:cNvPr id="241" name="TextBox 240">
              <a:extLst>
                <a:ext uri="{FF2B5EF4-FFF2-40B4-BE49-F238E27FC236}">
                  <a16:creationId xmlns:a16="http://schemas.microsoft.com/office/drawing/2014/main" id="{831973B4-B855-4050-935D-6D5231804226}"/>
                </a:ext>
              </a:extLst>
            </p:cNvPr>
            <p:cNvSpPr txBox="1"/>
            <p:nvPr/>
          </p:nvSpPr>
          <p:spPr>
            <a:xfrm>
              <a:off x="3770820"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828753" y="1560332"/>
              <a:ext cx="169469" cy="169469"/>
            </a:xfrm>
            <a:prstGeom prst="rect">
              <a:avLst/>
            </a:prstGeom>
          </p:spPr>
        </p:pic>
      </p:grpSp>
      <p:grpSp>
        <p:nvGrpSpPr>
          <p:cNvPr id="243" name="Group 242">
            <a:extLst>
              <a:ext uri="{FF2B5EF4-FFF2-40B4-BE49-F238E27FC236}">
                <a16:creationId xmlns:a16="http://schemas.microsoft.com/office/drawing/2014/main" id="{664EFD0C-3FAC-49F6-BDC5-BC446FD35540}"/>
              </a:ext>
            </a:extLst>
          </p:cNvPr>
          <p:cNvGrpSpPr/>
          <p:nvPr/>
        </p:nvGrpSpPr>
        <p:grpSpPr>
          <a:xfrm>
            <a:off x="8118418" y="1558037"/>
            <a:ext cx="471283" cy="500600"/>
            <a:chOff x="8344693" y="1558037"/>
            <a:chExt cx="471283" cy="500600"/>
          </a:xfrm>
        </p:grpSpPr>
        <p:sp>
          <p:nvSpPr>
            <p:cNvPr id="244" name="TextBox 243">
              <a:extLst>
                <a:ext uri="{FF2B5EF4-FFF2-40B4-BE49-F238E27FC236}">
                  <a16:creationId xmlns:a16="http://schemas.microsoft.com/office/drawing/2014/main" id="{31788CA9-1865-4B22-9DE9-9CA7BCC554CE}"/>
                </a:ext>
              </a:extLst>
            </p:cNvPr>
            <p:cNvSpPr txBox="1"/>
            <p:nvPr/>
          </p:nvSpPr>
          <p:spPr>
            <a:xfrm>
              <a:off x="8344693" y="1868841"/>
              <a:ext cx="471283" cy="189796"/>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Contact Lens</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For Amazon Connect</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249" name="TextBox 248">
            <a:extLst>
              <a:ext uri="{FF2B5EF4-FFF2-40B4-BE49-F238E27FC236}">
                <a16:creationId xmlns:a16="http://schemas.microsoft.com/office/drawing/2014/main" id="{675B4CE1-3BED-4F84-99E6-C664A659BA4B}"/>
              </a:ext>
            </a:extLst>
          </p:cNvPr>
          <p:cNvSpPr txBox="1"/>
          <p:nvPr/>
        </p:nvSpPr>
        <p:spPr>
          <a:xfrm>
            <a:off x="4592100" y="2716741"/>
            <a:ext cx="1567675" cy="219291"/>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mazon Ember"/>
                <a:ea typeface="+mn-ea"/>
                <a:cs typeface="+mn-cs"/>
              </a:rPr>
              <a:t>SageMaker Studio IDE</a:t>
            </a:r>
          </a:p>
        </p:txBody>
      </p:sp>
      <p:grpSp>
        <p:nvGrpSpPr>
          <p:cNvPr id="250" name="Group 249">
            <a:extLst>
              <a:ext uri="{FF2B5EF4-FFF2-40B4-BE49-F238E27FC236}">
                <a16:creationId xmlns:a16="http://schemas.microsoft.com/office/drawing/2014/main" id="{EEE29BFE-4901-4796-9B42-D25DAD2EE3CA}"/>
              </a:ext>
            </a:extLst>
          </p:cNvPr>
          <p:cNvGrpSpPr/>
          <p:nvPr/>
        </p:nvGrpSpPr>
        <p:grpSpPr>
          <a:xfrm>
            <a:off x="7499536" y="1538070"/>
            <a:ext cx="347852" cy="482446"/>
            <a:chOff x="7499536" y="1538070"/>
            <a:chExt cx="347852" cy="482446"/>
          </a:xfrm>
        </p:grpSpPr>
        <p:sp>
          <p:nvSpPr>
            <p:cNvPr id="251" name="TextBox 250">
              <a:extLst>
                <a:ext uri="{FF2B5EF4-FFF2-40B4-BE49-F238E27FC236}">
                  <a16:creationId xmlns:a16="http://schemas.microsoft.com/office/drawing/2014/main" id="{639B7FF8-D2F4-4F2D-AD7E-6BE9BC8EAEE3}"/>
                </a:ext>
              </a:extLst>
            </p:cNvPr>
            <p:cNvSpPr txBox="1"/>
            <p:nvPr/>
          </p:nvSpPr>
          <p:spPr>
            <a:xfrm>
              <a:off x="7499536" y="1854317"/>
              <a:ext cx="347852"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CodeGuru</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7581056" y="1538070"/>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266" name="Graphic 250">
            <a:extLst>
              <a:ext uri="{FF2B5EF4-FFF2-40B4-BE49-F238E27FC236}">
                <a16:creationId xmlns:a16="http://schemas.microsoft.com/office/drawing/2014/main" id="{DE428710-516E-422C-A568-568DD49E3C0B}"/>
              </a:ext>
            </a:extLst>
          </p:cNvPr>
          <p:cNvGrpSpPr/>
          <p:nvPr/>
        </p:nvGrpSpPr>
        <p:grpSpPr>
          <a:xfrm>
            <a:off x="877965" y="2720419"/>
            <a:ext cx="240278" cy="239473"/>
            <a:chOff x="9831030" y="449332"/>
            <a:chExt cx="390741" cy="389432"/>
          </a:xfrm>
        </p:grpSpPr>
        <p:sp>
          <p:nvSpPr>
            <p:cNvPr id="267" name="Freeform: Shape 266">
              <a:extLst>
                <a:ext uri="{FF2B5EF4-FFF2-40B4-BE49-F238E27FC236}">
                  <a16:creationId xmlns:a16="http://schemas.microsoft.com/office/drawing/2014/main" id="{CB17469B-F9AF-4DD6-AF3D-A3B4C919B5C4}"/>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68" name="Freeform: Shape 267">
              <a:extLst>
                <a:ext uri="{FF2B5EF4-FFF2-40B4-BE49-F238E27FC236}">
                  <a16:creationId xmlns:a16="http://schemas.microsoft.com/office/drawing/2014/main" id="{4B2A192D-F981-4BCD-9822-9FB415F1682A}"/>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69" name="Freeform: Shape 268">
              <a:extLst>
                <a:ext uri="{FF2B5EF4-FFF2-40B4-BE49-F238E27FC236}">
                  <a16:creationId xmlns:a16="http://schemas.microsoft.com/office/drawing/2014/main" id="{AFDB7391-AD2D-4058-A3AE-F9450EBC96D1}"/>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0" name="Freeform: Shape 269">
              <a:extLst>
                <a:ext uri="{FF2B5EF4-FFF2-40B4-BE49-F238E27FC236}">
                  <a16:creationId xmlns:a16="http://schemas.microsoft.com/office/drawing/2014/main" id="{2514936E-2CDF-4D7A-8F36-1A181C254AE3}"/>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1" name="Freeform: Shape 270">
              <a:extLst>
                <a:ext uri="{FF2B5EF4-FFF2-40B4-BE49-F238E27FC236}">
                  <a16:creationId xmlns:a16="http://schemas.microsoft.com/office/drawing/2014/main" id="{481C692C-39BA-49EF-A466-2F97FB4515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2" name="Freeform: Shape 271">
              <a:extLst>
                <a:ext uri="{FF2B5EF4-FFF2-40B4-BE49-F238E27FC236}">
                  <a16:creationId xmlns:a16="http://schemas.microsoft.com/office/drawing/2014/main" id="{9033CEC0-96E5-4CD8-8244-3C44206528AE}"/>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3" name="Freeform: Shape 272">
              <a:extLst>
                <a:ext uri="{FF2B5EF4-FFF2-40B4-BE49-F238E27FC236}">
                  <a16:creationId xmlns:a16="http://schemas.microsoft.com/office/drawing/2014/main" id="{2535FD4E-B717-49EA-81AD-4F378893F8A4}"/>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4" name="Freeform: Shape 273">
              <a:extLst>
                <a:ext uri="{FF2B5EF4-FFF2-40B4-BE49-F238E27FC236}">
                  <a16:creationId xmlns:a16="http://schemas.microsoft.com/office/drawing/2014/main" id="{91CF5A33-D0B4-4252-A929-37CFFCCBB87B}"/>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5" name="Freeform: Shape 274">
              <a:extLst>
                <a:ext uri="{FF2B5EF4-FFF2-40B4-BE49-F238E27FC236}">
                  <a16:creationId xmlns:a16="http://schemas.microsoft.com/office/drawing/2014/main" id="{8BB6BA3B-FC07-456C-B76A-D19404037F7E}"/>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6" name="Freeform: Shape 275">
              <a:extLst>
                <a:ext uri="{FF2B5EF4-FFF2-40B4-BE49-F238E27FC236}">
                  <a16:creationId xmlns:a16="http://schemas.microsoft.com/office/drawing/2014/main" id="{5019B793-2663-4804-BDF1-447A12EA4F84}"/>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7" name="Freeform: Shape 276">
              <a:extLst>
                <a:ext uri="{FF2B5EF4-FFF2-40B4-BE49-F238E27FC236}">
                  <a16:creationId xmlns:a16="http://schemas.microsoft.com/office/drawing/2014/main" id="{3C652CE6-C503-411B-8ABE-C9E2B47BC85B}"/>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8" name="Freeform: Shape 277">
              <a:extLst>
                <a:ext uri="{FF2B5EF4-FFF2-40B4-BE49-F238E27FC236}">
                  <a16:creationId xmlns:a16="http://schemas.microsoft.com/office/drawing/2014/main" id="{FB1A06EC-CF89-4E3E-AB09-2CC495D92D06}"/>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9" name="Freeform: Shape 278">
              <a:extLst>
                <a:ext uri="{FF2B5EF4-FFF2-40B4-BE49-F238E27FC236}">
                  <a16:creationId xmlns:a16="http://schemas.microsoft.com/office/drawing/2014/main" id="{7BCA8633-785F-481A-ABA7-E6768509B838}"/>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0" name="Freeform: Shape 279">
              <a:extLst>
                <a:ext uri="{FF2B5EF4-FFF2-40B4-BE49-F238E27FC236}">
                  <a16:creationId xmlns:a16="http://schemas.microsoft.com/office/drawing/2014/main" id="{36721638-E81D-4350-81C0-C52143A252D7}"/>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1" name="Freeform: Shape 280">
              <a:extLst>
                <a:ext uri="{FF2B5EF4-FFF2-40B4-BE49-F238E27FC236}">
                  <a16:creationId xmlns:a16="http://schemas.microsoft.com/office/drawing/2014/main" id="{A6C1CE84-2289-4831-8A9A-D3A4576272B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2" name="Freeform: Shape 281">
              <a:extLst>
                <a:ext uri="{FF2B5EF4-FFF2-40B4-BE49-F238E27FC236}">
                  <a16:creationId xmlns:a16="http://schemas.microsoft.com/office/drawing/2014/main" id="{A8F29AD8-0840-4B43-A2A8-E3AC0F3A8F64}"/>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283" name="Freeform: Shape 282">
              <a:extLst>
                <a:ext uri="{FF2B5EF4-FFF2-40B4-BE49-F238E27FC236}">
                  <a16:creationId xmlns:a16="http://schemas.microsoft.com/office/drawing/2014/main" id="{51686524-51CF-4358-AC40-99BCB7BA263E}"/>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284" name="Freeform: Shape 283">
              <a:extLst>
                <a:ext uri="{FF2B5EF4-FFF2-40B4-BE49-F238E27FC236}">
                  <a16:creationId xmlns:a16="http://schemas.microsoft.com/office/drawing/2014/main" id="{EAB962BA-82B3-4617-AE9E-E913ACAC5F5B}"/>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5" name="Freeform: Shape 284">
              <a:extLst>
                <a:ext uri="{FF2B5EF4-FFF2-40B4-BE49-F238E27FC236}">
                  <a16:creationId xmlns:a16="http://schemas.microsoft.com/office/drawing/2014/main" id="{9110397D-6F92-4D14-9F9D-3EA5E441498D}"/>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6" name="Freeform: Shape 285">
              <a:extLst>
                <a:ext uri="{FF2B5EF4-FFF2-40B4-BE49-F238E27FC236}">
                  <a16:creationId xmlns:a16="http://schemas.microsoft.com/office/drawing/2014/main" id="{454310D1-F3B2-4D65-AD37-8EDF2E96DCC2}"/>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grpSp>
      <p:sp>
        <p:nvSpPr>
          <p:cNvPr id="287" name="Rectangle 286">
            <a:extLst>
              <a:ext uri="{FF2B5EF4-FFF2-40B4-BE49-F238E27FC236}">
                <a16:creationId xmlns:a16="http://schemas.microsoft.com/office/drawing/2014/main" id="{F649DFA2-8BE6-4258-B52C-A1603F68F389}"/>
              </a:ext>
            </a:extLst>
          </p:cNvPr>
          <p:cNvSpPr/>
          <p:nvPr/>
        </p:nvSpPr>
        <p:spPr>
          <a:xfrm>
            <a:off x="648489" y="2983893"/>
            <a:ext cx="699230" cy="338554"/>
          </a:xfrm>
          <a:prstGeom prst="rect">
            <a:avLst/>
          </a:prstGeom>
        </p:spPr>
        <p:txBody>
          <a:bodyPr wrap="none">
            <a:spAutoFit/>
          </a:bodyPr>
          <a:lstStyle/>
          <a:p>
            <a:pPr marL="0" marR="0" lvl="0" indent="0" algn="ctr" defTabSz="587549" rtl="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Amazon </a:t>
            </a:r>
            <a:b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br>
            <a:r>
              <a:rPr kumimoji="0" lang="en-US" sz="800" b="0" i="0" u="none" strike="noStrike" kern="0" cap="none" spc="0" normalizeH="0" baseline="0" noProof="0" dirty="0" err="1">
                <a:ln>
                  <a:noFill/>
                </a:ln>
                <a:solidFill>
                  <a:srgbClr val="FFFFFF"/>
                </a:solidFill>
                <a:effectLst/>
                <a:uLnTx/>
                <a:uFillTx/>
                <a:latin typeface="Amazon Ember"/>
                <a:ea typeface="Amazon Ember" panose="020B0603020204020204" pitchFamily="34" charset="0"/>
                <a:cs typeface="Amazon Ember" panose="020B0603020204020204" pitchFamily="34" charset="0"/>
              </a:rPr>
              <a:t>SageMaker</a:t>
            </a:r>
            <a:endPar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pic>
        <p:nvPicPr>
          <p:cNvPr id="288" name="Picture 287">
            <a:extLst>
              <a:ext uri="{FF2B5EF4-FFF2-40B4-BE49-F238E27FC236}">
                <a16:creationId xmlns:a16="http://schemas.microsoft.com/office/drawing/2014/main" id="{49FF96B4-FB94-4629-95E5-D8D5AE6DC4A2}"/>
              </a:ext>
            </a:extLst>
          </p:cNvPr>
          <p:cNvPicPr>
            <a:picLocks noChangeAspect="1"/>
          </p:cNvPicPr>
          <p:nvPr/>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40079" y="4131241"/>
            <a:ext cx="484262" cy="291562"/>
          </a:xfrm>
          <a:prstGeom prst="rect">
            <a:avLst/>
          </a:prstGeom>
        </p:spPr>
      </p:pic>
      <p:sp>
        <p:nvSpPr>
          <p:cNvPr id="289" name="TextBox 288">
            <a:extLst>
              <a:ext uri="{FF2B5EF4-FFF2-40B4-BE49-F238E27FC236}">
                <a16:creationId xmlns:a16="http://schemas.microsoft.com/office/drawing/2014/main" id="{E96ED1EC-3864-4DBF-90FF-ACABAAFF8B5A}"/>
              </a:ext>
            </a:extLst>
          </p:cNvPr>
          <p:cNvSpPr txBox="1"/>
          <p:nvPr/>
        </p:nvSpPr>
        <p:spPr>
          <a:xfrm>
            <a:off x="3787182" y="4236934"/>
            <a:ext cx="1078800" cy="1692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D</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eep</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raph</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L</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ibrary</a:t>
            </a:r>
          </a:p>
        </p:txBody>
      </p:sp>
      <p:grpSp>
        <p:nvGrpSpPr>
          <p:cNvPr id="313" name="Group 312">
            <a:extLst>
              <a:ext uri="{FF2B5EF4-FFF2-40B4-BE49-F238E27FC236}">
                <a16:creationId xmlns:a16="http://schemas.microsoft.com/office/drawing/2014/main" id="{DD00ED4C-D171-4AAE-BE84-23BEC0DDCAF0}"/>
              </a:ext>
            </a:extLst>
          </p:cNvPr>
          <p:cNvGrpSpPr/>
          <p:nvPr/>
        </p:nvGrpSpPr>
        <p:grpSpPr>
          <a:xfrm>
            <a:off x="6647377" y="1533296"/>
            <a:ext cx="519373" cy="487220"/>
            <a:chOff x="6647377" y="1533296"/>
            <a:chExt cx="519373" cy="487220"/>
          </a:xfrm>
        </p:grpSpPr>
        <p:sp>
          <p:nvSpPr>
            <p:cNvPr id="314" name="TextBox 313">
              <a:extLst>
                <a:ext uri="{FF2B5EF4-FFF2-40B4-BE49-F238E27FC236}">
                  <a16:creationId xmlns:a16="http://schemas.microsoft.com/office/drawing/2014/main" id="{BD429AA7-EA6A-4CCA-83E8-59362774DB16}"/>
                </a:ext>
              </a:extLst>
            </p:cNvPr>
            <p:cNvSpPr txBox="1"/>
            <p:nvPr/>
          </p:nvSpPr>
          <p:spPr>
            <a:xfrm>
              <a:off x="6647377" y="1854317"/>
              <a:ext cx="519373"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795591" y="1554254"/>
            <a:ext cx="323807" cy="466262"/>
            <a:chOff x="2795591" y="1554254"/>
            <a:chExt cx="323807" cy="466262"/>
          </a:xfrm>
        </p:grpSpPr>
        <p:sp>
          <p:nvSpPr>
            <p:cNvPr id="317" name="TextBox 316">
              <a:extLst>
                <a:ext uri="{FF2B5EF4-FFF2-40B4-BE49-F238E27FC236}">
                  <a16:creationId xmlns:a16="http://schemas.microsoft.com/office/drawing/2014/main" id="{C6FEE824-84C5-46C6-A887-7EE8CE5E9FAB}"/>
                </a:ext>
              </a:extLst>
            </p:cNvPr>
            <p:cNvSpPr txBox="1"/>
            <p:nvPr/>
          </p:nvSpPr>
          <p:spPr>
            <a:xfrm>
              <a:off x="2795591" y="1854317"/>
              <a:ext cx="323807"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38"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r>
              <a:rPr lang="en-US" dirty="0"/>
              <a:t>The AWS ML Stack</a:t>
            </a:r>
            <a:br>
              <a:rPr lang="en-US" dirty="0"/>
            </a:br>
            <a:r>
              <a:rPr lang="en-US" sz="1600" dirty="0">
                <a:solidFill>
                  <a:schemeClr val="accent1"/>
                </a:solidFill>
              </a:rPr>
              <a:t>Broadest and most complete set of machine learning capabilities</a:t>
            </a:r>
            <a:endParaRPr lang="en-US" dirty="0">
              <a:solidFill>
                <a:schemeClr val="accent1"/>
              </a:solidFill>
            </a:endParaRPr>
          </a:p>
        </p:txBody>
      </p:sp>
    </p:spTree>
    <p:extLst>
      <p:ext uri="{BB962C8B-B14F-4D97-AF65-F5344CB8AC3E}">
        <p14:creationId xmlns:p14="http://schemas.microsoft.com/office/powerpoint/2010/main" val="3113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B1F2FD08-A329-485B-AA44-A66B14236720}"/>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800" dirty="0">
                <a:solidFill>
                  <a:srgbClr val="FFCC00"/>
                </a:solidFill>
                <a:latin typeface="Amazon Ember"/>
              </a:rPr>
              <a:t>Identifying </a:t>
            </a:r>
            <a:br>
              <a:rPr lang="en-US" sz="2800" dirty="0">
                <a:solidFill>
                  <a:srgbClr val="FFCC00"/>
                </a:solidFill>
                <a:latin typeface="Amazon Ember"/>
              </a:rPr>
            </a:br>
            <a:r>
              <a:rPr lang="en-US" sz="2800" dirty="0">
                <a:solidFill>
                  <a:srgbClr val="FFCC00"/>
                </a:solidFill>
                <a:latin typeface="Amazon Ember"/>
              </a:rPr>
              <a:t>family look-a-likes</a:t>
            </a:r>
          </a:p>
        </p:txBody>
      </p:sp>
      <p:sp>
        <p:nvSpPr>
          <p:cNvPr id="12" name="Text Placeholder 3">
            <a:extLst>
              <a:ext uri="{FF2B5EF4-FFF2-40B4-BE49-F238E27FC236}">
                <a16:creationId xmlns:a16="http://schemas.microsoft.com/office/drawing/2014/main" id="{C8E0B418-22C1-4FD7-8A6D-63EDF91EA761}"/>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400" dirty="0">
                <a:solidFill>
                  <a:srgbClr val="FFFFFF"/>
                </a:solidFill>
                <a:latin typeface="Amazon Ember"/>
              </a:rPr>
              <a:t>FamilySearch uses Amazon </a:t>
            </a:r>
            <a:r>
              <a:rPr lang="en-US" sz="1400" dirty="0" err="1">
                <a:solidFill>
                  <a:srgbClr val="FFFFFF"/>
                </a:solidFill>
                <a:latin typeface="Amazon Ember"/>
              </a:rPr>
              <a:t>Rekognition</a:t>
            </a:r>
            <a:r>
              <a:rPr lang="en-US" sz="1400" dirty="0">
                <a:solidFill>
                  <a:srgbClr val="FFFFFF"/>
                </a:solidFill>
                <a:latin typeface="Amazon Ember"/>
              </a:rPr>
              <a:t> to analyze family photographs and show users which ancestors they most resemble.</a:t>
            </a:r>
          </a:p>
        </p:txBody>
      </p:sp>
      <p:grpSp>
        <p:nvGrpSpPr>
          <p:cNvPr id="7" name="Group 6">
            <a:extLst>
              <a:ext uri="{FF2B5EF4-FFF2-40B4-BE49-F238E27FC236}">
                <a16:creationId xmlns:a16="http://schemas.microsoft.com/office/drawing/2014/main" id="{77494458-778C-4C0B-93BA-71B4E1683B62}"/>
              </a:ext>
            </a:extLst>
          </p:cNvPr>
          <p:cNvGrpSpPr/>
          <p:nvPr/>
        </p:nvGrpSpPr>
        <p:grpSpPr>
          <a:xfrm>
            <a:off x="5499100" y="1190625"/>
            <a:ext cx="3644900" cy="2762250"/>
            <a:chOff x="5499100" y="1190625"/>
            <a:chExt cx="3644900" cy="2762250"/>
          </a:xfrm>
        </p:grpSpPr>
        <p:sp>
          <p:nvSpPr>
            <p:cNvPr id="13" name="Rectangle 12">
              <a:extLst>
                <a:ext uri="{FF2B5EF4-FFF2-40B4-BE49-F238E27FC236}">
                  <a16:creationId xmlns:a16="http://schemas.microsoft.com/office/drawing/2014/main" id="{2F38C898-ED0D-4757-87CE-05FD94E31669}"/>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endParaRPr lang="en-US" dirty="0" err="1">
                <a:solidFill>
                  <a:srgbClr val="FFFFFF"/>
                </a:solidFill>
                <a:latin typeface="Amazon Ember"/>
              </a:endParaRPr>
            </a:p>
          </p:txBody>
        </p:sp>
        <p:pic>
          <p:nvPicPr>
            <p:cNvPr id="15" name="Graphic 14">
              <a:extLst>
                <a:ext uri="{FF2B5EF4-FFF2-40B4-BE49-F238E27FC236}">
                  <a16:creationId xmlns:a16="http://schemas.microsoft.com/office/drawing/2014/main" id="{F1703EB4-0D41-4CE6-A604-D2DF30B7D0F0}"/>
                </a:ext>
              </a:extLst>
            </p:cNvPr>
            <p:cNvPicPr>
              <a:picLocks noChangeAspect="1"/>
            </p:cNvPicPr>
            <p:nvPr/>
          </p:nvPicPr>
          <p:blipFill>
            <a:blip r:embed="rId3" cstate="hqprint">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05500" y="2217737"/>
              <a:ext cx="2832100" cy="708026"/>
            </a:xfrm>
            <a:prstGeom prst="rect">
              <a:avLst/>
            </a:prstGeom>
          </p:spPr>
        </p:pic>
      </p:grpSp>
    </p:spTree>
    <p:extLst>
      <p:ext uri="{BB962C8B-B14F-4D97-AF65-F5344CB8AC3E}">
        <p14:creationId xmlns:p14="http://schemas.microsoft.com/office/powerpoint/2010/main" val="83477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17D9452-4E46-46E8-8B86-48842B7F6553}"/>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800" dirty="0">
                <a:solidFill>
                  <a:srgbClr val="FFCC00"/>
                </a:solidFill>
                <a:latin typeface="Amazon Ember"/>
              </a:rPr>
              <a:t>Making </a:t>
            </a:r>
            <a:br>
              <a:rPr lang="en-US" sz="2800" dirty="0">
                <a:solidFill>
                  <a:srgbClr val="FFCC00"/>
                </a:solidFill>
                <a:latin typeface="Amazon Ember"/>
              </a:rPr>
            </a:br>
            <a:r>
              <a:rPr lang="en-US" sz="2800" dirty="0">
                <a:solidFill>
                  <a:srgbClr val="FFCC00"/>
                </a:solidFill>
                <a:latin typeface="Amazon Ember"/>
              </a:rPr>
              <a:t>history fun</a:t>
            </a:r>
          </a:p>
        </p:txBody>
      </p:sp>
      <p:sp>
        <p:nvSpPr>
          <p:cNvPr id="13" name="Text Placeholder 3">
            <a:extLst>
              <a:ext uri="{FF2B5EF4-FFF2-40B4-BE49-F238E27FC236}">
                <a16:creationId xmlns:a16="http://schemas.microsoft.com/office/drawing/2014/main" id="{3DE45413-531D-49D9-9440-0D8625418186}"/>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400" dirty="0">
                <a:solidFill>
                  <a:srgbClr val="FFFFFF"/>
                </a:solidFill>
                <a:latin typeface="Amazon Ember"/>
              </a:rPr>
              <a:t>The White House Historical Association uses Amazon </a:t>
            </a:r>
            <a:r>
              <a:rPr lang="en-US" sz="1400" dirty="0" err="1">
                <a:solidFill>
                  <a:srgbClr val="FFFFFF"/>
                </a:solidFill>
                <a:latin typeface="Amazon Ember"/>
              </a:rPr>
              <a:t>Rekognition</a:t>
            </a:r>
            <a:r>
              <a:rPr lang="en-US" sz="1400" dirty="0">
                <a:solidFill>
                  <a:srgbClr val="FFFFFF"/>
                </a:solidFill>
                <a:latin typeface="Amazon Ember"/>
              </a:rPr>
              <a:t> to power the Presidential Lookalike tool, letting users upload a selfie to see which President or First Lady they most resemble.</a:t>
            </a:r>
          </a:p>
        </p:txBody>
      </p:sp>
      <p:grpSp>
        <p:nvGrpSpPr>
          <p:cNvPr id="15" name="Group 14">
            <a:extLst>
              <a:ext uri="{FF2B5EF4-FFF2-40B4-BE49-F238E27FC236}">
                <a16:creationId xmlns:a16="http://schemas.microsoft.com/office/drawing/2014/main" id="{241ACFEB-C091-4E2E-BE58-A0800CBF6C6C}"/>
              </a:ext>
            </a:extLst>
          </p:cNvPr>
          <p:cNvGrpSpPr/>
          <p:nvPr/>
        </p:nvGrpSpPr>
        <p:grpSpPr>
          <a:xfrm>
            <a:off x="5499100" y="1190625"/>
            <a:ext cx="3644900" cy="2762250"/>
            <a:chOff x="5499100" y="1190625"/>
            <a:chExt cx="3644900" cy="2762250"/>
          </a:xfrm>
        </p:grpSpPr>
        <p:sp>
          <p:nvSpPr>
            <p:cNvPr id="14" name="Rectangle 13">
              <a:extLst>
                <a:ext uri="{FF2B5EF4-FFF2-40B4-BE49-F238E27FC236}">
                  <a16:creationId xmlns:a16="http://schemas.microsoft.com/office/drawing/2014/main" id="{3D38FE4A-39DD-4802-BF49-A5617FFACE39}"/>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endParaRPr lang="en-US" dirty="0" err="1">
                <a:solidFill>
                  <a:srgbClr val="FFFFFF"/>
                </a:solidFill>
                <a:latin typeface="Amazon Ember"/>
              </a:endParaRPr>
            </a:p>
          </p:txBody>
        </p:sp>
        <p:pic>
          <p:nvPicPr>
            <p:cNvPr id="12" name="Picture 11">
              <a:extLst>
                <a:ext uri="{FF2B5EF4-FFF2-40B4-BE49-F238E27FC236}">
                  <a16:creationId xmlns:a16="http://schemas.microsoft.com/office/drawing/2014/main" id="{DA1FA2CB-2098-449E-95EA-7CD3AC087B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5851485" y="1571706"/>
              <a:ext cx="2940130" cy="2000089"/>
            </a:xfrm>
            <a:prstGeom prst="rect">
              <a:avLst/>
            </a:prstGeom>
          </p:spPr>
        </p:pic>
      </p:grpSp>
    </p:spTree>
    <p:extLst>
      <p:ext uri="{BB962C8B-B14F-4D97-AF65-F5344CB8AC3E}">
        <p14:creationId xmlns:p14="http://schemas.microsoft.com/office/powerpoint/2010/main" val="22394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861DA064-2282-4156-A3F0-DCBE1197F2E7}"/>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Matching </a:t>
            </a:r>
            <a:br>
              <a:rPr lang="en-US" sz="2800" dirty="0">
                <a:solidFill>
                  <a:schemeClr val="accent2"/>
                </a:solidFill>
              </a:rPr>
            </a:br>
            <a:r>
              <a:rPr lang="en-US" sz="2800" dirty="0">
                <a:solidFill>
                  <a:schemeClr val="accent2"/>
                </a:solidFill>
              </a:rPr>
              <a:t>images with news</a:t>
            </a:r>
          </a:p>
        </p:txBody>
      </p:sp>
      <p:sp>
        <p:nvSpPr>
          <p:cNvPr id="12" name="Text Placeholder 3">
            <a:extLst>
              <a:ext uri="{FF2B5EF4-FFF2-40B4-BE49-F238E27FC236}">
                <a16:creationId xmlns:a16="http://schemas.microsoft.com/office/drawing/2014/main" id="{AAD3A98F-6DA9-4C8C-95B3-B0AE0D5D34C6}"/>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News UK uses Amazon </a:t>
            </a:r>
            <a:r>
              <a:rPr lang="en-US" sz="1400" dirty="0" err="1">
                <a:solidFill>
                  <a:schemeClr val="tx1"/>
                </a:solidFill>
              </a:rPr>
              <a:t>Rekognition</a:t>
            </a:r>
            <a:r>
              <a:rPr lang="en-US" sz="1400" dirty="0">
                <a:solidFill>
                  <a:schemeClr val="tx1"/>
                </a:solidFill>
              </a:rPr>
              <a:t> to create rich metadata for images in their content hub. This increases the speed and accuracy of identifying imagery for a given news story.</a:t>
            </a:r>
          </a:p>
        </p:txBody>
      </p:sp>
      <p:grpSp>
        <p:nvGrpSpPr>
          <p:cNvPr id="15" name="Group 14">
            <a:extLst>
              <a:ext uri="{FF2B5EF4-FFF2-40B4-BE49-F238E27FC236}">
                <a16:creationId xmlns:a16="http://schemas.microsoft.com/office/drawing/2014/main" id="{EB3446F5-0183-4AFA-A930-B1D946D94ED3}"/>
              </a:ext>
            </a:extLst>
          </p:cNvPr>
          <p:cNvGrpSpPr/>
          <p:nvPr/>
        </p:nvGrpSpPr>
        <p:grpSpPr>
          <a:xfrm>
            <a:off x="5499100" y="1190625"/>
            <a:ext cx="3644900" cy="2762250"/>
            <a:chOff x="5499100" y="1190625"/>
            <a:chExt cx="3644900" cy="2762250"/>
          </a:xfrm>
        </p:grpSpPr>
        <p:sp>
          <p:nvSpPr>
            <p:cNvPr id="13" name="Rectangle 12">
              <a:extLst>
                <a:ext uri="{FF2B5EF4-FFF2-40B4-BE49-F238E27FC236}">
                  <a16:creationId xmlns:a16="http://schemas.microsoft.com/office/drawing/2014/main" id="{6E750D1C-5D61-4A43-B7AA-1B61BD17F99F}"/>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3" name="Picture 2">
              <a:extLst>
                <a:ext uri="{FF2B5EF4-FFF2-40B4-BE49-F238E27FC236}">
                  <a16:creationId xmlns:a16="http://schemas.microsoft.com/office/drawing/2014/main" id="{1F7D7532-D6BE-49CA-BACC-E0F3D1666B8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5854780" y="2194278"/>
              <a:ext cx="2933540" cy="616044"/>
            </a:xfrm>
            <a:prstGeom prst="rect">
              <a:avLst/>
            </a:prstGeom>
          </p:spPr>
        </p:pic>
      </p:grpSp>
    </p:spTree>
    <p:extLst>
      <p:ext uri="{BB962C8B-B14F-4D97-AF65-F5344CB8AC3E}">
        <p14:creationId xmlns:p14="http://schemas.microsoft.com/office/powerpoint/2010/main" val="42288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B5882524-BDD0-45C0-A2ED-FD2B33A0C0C9}"/>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Scaling video </a:t>
            </a:r>
          </a:p>
          <a:p>
            <a:r>
              <a:rPr lang="en-US" sz="2800" dirty="0">
                <a:solidFill>
                  <a:schemeClr val="accent2"/>
                </a:solidFill>
              </a:rPr>
              <a:t>indexing </a:t>
            </a:r>
          </a:p>
        </p:txBody>
      </p:sp>
      <p:sp>
        <p:nvSpPr>
          <p:cNvPr id="11" name="Text Placeholder 3">
            <a:extLst>
              <a:ext uri="{FF2B5EF4-FFF2-40B4-BE49-F238E27FC236}">
                <a16:creationId xmlns:a16="http://schemas.microsoft.com/office/drawing/2014/main" id="{2630A0DB-494C-4507-BF15-FF7BA596B338}"/>
              </a:ext>
            </a:extLst>
          </p:cNvPr>
          <p:cNvSpPr txBox="1">
            <a:spLocks/>
          </p:cNvSpPr>
          <p:nvPr/>
        </p:nvSpPr>
        <p:spPr>
          <a:xfrm>
            <a:off x="466958" y="2368550"/>
            <a:ext cx="4846447"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C-SPAN uses Amazon </a:t>
            </a:r>
            <a:r>
              <a:rPr lang="en-US" sz="1400" dirty="0" err="1">
                <a:solidFill>
                  <a:schemeClr val="tx1"/>
                </a:solidFill>
              </a:rPr>
              <a:t>Rekognition</a:t>
            </a:r>
            <a:r>
              <a:rPr lang="en-US" sz="1400" dirty="0">
                <a:solidFill>
                  <a:schemeClr val="tx1"/>
                </a:solidFill>
              </a:rPr>
              <a:t> to automatically index video news footage for search. With </a:t>
            </a:r>
            <a:r>
              <a:rPr lang="en-US" sz="1400" dirty="0" err="1">
                <a:solidFill>
                  <a:schemeClr val="tx1"/>
                </a:solidFill>
              </a:rPr>
              <a:t>Rekognition</a:t>
            </a:r>
            <a:r>
              <a:rPr lang="en-US" sz="1400" dirty="0">
                <a:solidFill>
                  <a:schemeClr val="tx1"/>
                </a:solidFill>
              </a:rPr>
              <a:t>, C-SPAN reduced indexing time per video from 1 hour to 20 minutes and uploaded 97,000 images in under 2 hours.</a:t>
            </a:r>
          </a:p>
        </p:txBody>
      </p:sp>
      <p:grpSp>
        <p:nvGrpSpPr>
          <p:cNvPr id="6" name="Group 5">
            <a:extLst>
              <a:ext uri="{FF2B5EF4-FFF2-40B4-BE49-F238E27FC236}">
                <a16:creationId xmlns:a16="http://schemas.microsoft.com/office/drawing/2014/main" id="{7BDE4BE0-5716-447C-A06A-B8B385D897AF}"/>
              </a:ext>
            </a:extLst>
          </p:cNvPr>
          <p:cNvGrpSpPr/>
          <p:nvPr/>
        </p:nvGrpSpPr>
        <p:grpSpPr>
          <a:xfrm>
            <a:off x="5499100" y="1190625"/>
            <a:ext cx="3644900" cy="2762250"/>
            <a:chOff x="5499100" y="1190625"/>
            <a:chExt cx="3644900" cy="2762250"/>
          </a:xfrm>
        </p:grpSpPr>
        <p:sp>
          <p:nvSpPr>
            <p:cNvPr id="12" name="Rectangle 11">
              <a:extLst>
                <a:ext uri="{FF2B5EF4-FFF2-40B4-BE49-F238E27FC236}">
                  <a16:creationId xmlns:a16="http://schemas.microsoft.com/office/drawing/2014/main" id="{5F19A45E-1C32-4931-B0FF-C43A058153D3}"/>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3074" name="Picture 2" descr="Image result for cspan logo png">
              <a:extLst>
                <a:ext uri="{FF2B5EF4-FFF2-40B4-BE49-F238E27FC236}">
                  <a16:creationId xmlns:a16="http://schemas.microsoft.com/office/drawing/2014/main" id="{D931C3E8-6211-4E19-ABEC-2D3C9A8727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45188" y="2216907"/>
              <a:ext cx="2752725" cy="709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86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1"/>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12"/>
          </p:nvPr>
        </p:nvSpPr>
        <p:spPr/>
        <p:txBody>
          <a:bodyPr/>
          <a:lstStyle/>
          <a:p>
            <a:r>
              <a:rPr lang="en-US" dirty="0"/>
              <a:t>Others</a:t>
            </a:r>
          </a:p>
        </p:txBody>
      </p:sp>
    </p:spTree>
    <p:extLst>
      <p:ext uri="{BB962C8B-B14F-4D97-AF65-F5344CB8AC3E}">
        <p14:creationId xmlns:p14="http://schemas.microsoft.com/office/powerpoint/2010/main" val="419323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80A77298-E723-421F-ABA3-2CF499CEED7D}"/>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Helping users </a:t>
            </a:r>
          </a:p>
          <a:p>
            <a:r>
              <a:rPr lang="en-US" sz="2800" dirty="0">
                <a:solidFill>
                  <a:schemeClr val="accent2"/>
                </a:solidFill>
              </a:rPr>
              <a:t>find parking</a:t>
            </a:r>
          </a:p>
        </p:txBody>
      </p:sp>
      <p:sp>
        <p:nvSpPr>
          <p:cNvPr id="12" name="Text Placeholder 3">
            <a:extLst>
              <a:ext uri="{FF2B5EF4-FFF2-40B4-BE49-F238E27FC236}">
                <a16:creationId xmlns:a16="http://schemas.microsoft.com/office/drawing/2014/main" id="{03D335F5-8FB0-421B-A008-5D637A87DD39}"/>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chemeClr val="tx1"/>
                </a:solidFill>
              </a:rPr>
              <a:t>Mapillary</a:t>
            </a:r>
            <a:r>
              <a:rPr lang="en-US" sz="1400" dirty="0">
                <a:solidFill>
                  <a:schemeClr val="tx1"/>
                </a:solidFill>
              </a:rPr>
              <a:t> uses Amazon </a:t>
            </a:r>
            <a:r>
              <a:rPr lang="en-US" sz="1400" dirty="0" err="1">
                <a:solidFill>
                  <a:schemeClr val="tx1"/>
                </a:solidFill>
              </a:rPr>
              <a:t>Rekognition</a:t>
            </a:r>
            <a:r>
              <a:rPr lang="en-US" sz="1400" dirty="0">
                <a:solidFill>
                  <a:schemeClr val="tx1"/>
                </a:solidFill>
              </a:rPr>
              <a:t> to analyze the 360+ million images in their database and extract text from parking signs. That information enabled them to create a new parking solution.</a:t>
            </a:r>
          </a:p>
        </p:txBody>
      </p:sp>
      <p:grpSp>
        <p:nvGrpSpPr>
          <p:cNvPr id="8" name="Group 7">
            <a:extLst>
              <a:ext uri="{FF2B5EF4-FFF2-40B4-BE49-F238E27FC236}">
                <a16:creationId xmlns:a16="http://schemas.microsoft.com/office/drawing/2014/main" id="{6F6F990D-295A-4BCD-9C87-2AD3382C9EBA}"/>
              </a:ext>
            </a:extLst>
          </p:cNvPr>
          <p:cNvGrpSpPr/>
          <p:nvPr/>
        </p:nvGrpSpPr>
        <p:grpSpPr>
          <a:xfrm>
            <a:off x="5499100" y="1190625"/>
            <a:ext cx="3644900" cy="2762250"/>
            <a:chOff x="5499100" y="1190625"/>
            <a:chExt cx="3644900" cy="2762250"/>
          </a:xfrm>
        </p:grpSpPr>
        <p:sp>
          <p:nvSpPr>
            <p:cNvPr id="13" name="Rectangle 12">
              <a:extLst>
                <a:ext uri="{FF2B5EF4-FFF2-40B4-BE49-F238E27FC236}">
                  <a16:creationId xmlns:a16="http://schemas.microsoft.com/office/drawing/2014/main" id="{03F6DA90-2D23-4D20-83D5-A804C891E0D4}"/>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7" name="Picture 6">
              <a:extLst>
                <a:ext uri="{FF2B5EF4-FFF2-40B4-BE49-F238E27FC236}">
                  <a16:creationId xmlns:a16="http://schemas.microsoft.com/office/drawing/2014/main" id="{2198E1F3-9EFD-44C1-BB64-A039B571F9F6}"/>
                </a:ext>
              </a:extLst>
            </p:cNvPr>
            <p:cNvPicPr>
              <a:picLocks noChangeAspect="1"/>
            </p:cNvPicPr>
            <p:nvPr/>
          </p:nvPicPr>
          <p:blipFill rotWithShape="1">
            <a:blip r:embed="rId3"/>
            <a:srcRect l="6286" r="15372"/>
            <a:stretch/>
          </p:blipFill>
          <p:spPr>
            <a:xfrm>
              <a:off x="5925820" y="1977887"/>
              <a:ext cx="2791460" cy="1187728"/>
            </a:xfrm>
            <a:prstGeom prst="rect">
              <a:avLst/>
            </a:prstGeom>
          </p:spPr>
        </p:pic>
      </p:grpSp>
    </p:spTree>
    <p:extLst>
      <p:ext uri="{BB962C8B-B14F-4D97-AF65-F5344CB8AC3E}">
        <p14:creationId xmlns:p14="http://schemas.microsoft.com/office/powerpoint/2010/main" val="142122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E0323AB-5780-4995-B5FF-1E12CA496765}"/>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Increasing </a:t>
            </a:r>
            <a:br>
              <a:rPr lang="en-US" sz="2800" dirty="0">
                <a:solidFill>
                  <a:schemeClr val="accent2"/>
                </a:solidFill>
              </a:rPr>
            </a:br>
            <a:r>
              <a:rPr lang="en-US" sz="2800" dirty="0">
                <a:solidFill>
                  <a:schemeClr val="accent2"/>
                </a:solidFill>
              </a:rPr>
              <a:t>customer engagement</a:t>
            </a:r>
          </a:p>
        </p:txBody>
      </p:sp>
      <p:sp>
        <p:nvSpPr>
          <p:cNvPr id="13" name="Text Placeholder 3">
            <a:extLst>
              <a:ext uri="{FF2B5EF4-FFF2-40B4-BE49-F238E27FC236}">
                <a16:creationId xmlns:a16="http://schemas.microsoft.com/office/drawing/2014/main" id="{2B0F3415-0D8F-413C-BF09-854114323F67}"/>
              </a:ext>
            </a:extLst>
          </p:cNvPr>
          <p:cNvSpPr txBox="1">
            <a:spLocks/>
          </p:cNvSpPr>
          <p:nvPr/>
        </p:nvSpPr>
        <p:spPr>
          <a:xfrm>
            <a:off x="466958" y="2368550"/>
            <a:ext cx="4695352"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Using Amazon </a:t>
            </a:r>
            <a:r>
              <a:rPr lang="en-US" sz="1400" dirty="0" err="1">
                <a:solidFill>
                  <a:schemeClr val="tx1"/>
                </a:solidFill>
              </a:rPr>
              <a:t>SageMaker</a:t>
            </a:r>
            <a:r>
              <a:rPr lang="en-US" sz="1400" dirty="0">
                <a:solidFill>
                  <a:schemeClr val="tx1"/>
                </a:solidFill>
              </a:rPr>
              <a:t>, Tinder analyzes millions of match requests a minute, billions of swipes a day, across more than 190 countries to make the perfect match. With Amazon </a:t>
            </a:r>
            <a:r>
              <a:rPr lang="en-US" sz="1400" dirty="0" err="1">
                <a:solidFill>
                  <a:schemeClr val="tx1"/>
                </a:solidFill>
              </a:rPr>
              <a:t>Rekognition</a:t>
            </a:r>
            <a:r>
              <a:rPr lang="en-US" sz="1400" dirty="0">
                <a:solidFill>
                  <a:schemeClr val="tx1"/>
                </a:solidFill>
              </a:rPr>
              <a:t>, Tinder creates tags to highlight photos, resulting in 20% increase in engagement.</a:t>
            </a:r>
          </a:p>
        </p:txBody>
      </p:sp>
      <p:grpSp>
        <p:nvGrpSpPr>
          <p:cNvPr id="9" name="Group 8">
            <a:extLst>
              <a:ext uri="{FF2B5EF4-FFF2-40B4-BE49-F238E27FC236}">
                <a16:creationId xmlns:a16="http://schemas.microsoft.com/office/drawing/2014/main" id="{D433D956-A203-4D2B-AFCB-AE3F8438CC06}"/>
              </a:ext>
            </a:extLst>
          </p:cNvPr>
          <p:cNvGrpSpPr/>
          <p:nvPr/>
        </p:nvGrpSpPr>
        <p:grpSpPr>
          <a:xfrm>
            <a:off x="5499100" y="1190625"/>
            <a:ext cx="3644900" cy="2762250"/>
            <a:chOff x="5499100" y="1190625"/>
            <a:chExt cx="3644900" cy="2762250"/>
          </a:xfrm>
        </p:grpSpPr>
        <p:sp>
          <p:nvSpPr>
            <p:cNvPr id="14" name="Rectangle 13">
              <a:extLst>
                <a:ext uri="{FF2B5EF4-FFF2-40B4-BE49-F238E27FC236}">
                  <a16:creationId xmlns:a16="http://schemas.microsoft.com/office/drawing/2014/main" id="{33D78F3B-C573-4CF6-AC36-594F0718D7CD}"/>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10244" name="Picture 4">
              <a:extLst>
                <a:ext uri="{FF2B5EF4-FFF2-40B4-BE49-F238E27FC236}">
                  <a16:creationId xmlns:a16="http://schemas.microsoft.com/office/drawing/2014/main" id="{7D829BF3-034A-4741-AED4-46837F18E643}"/>
                </a:ext>
              </a:extLst>
            </p:cNvPr>
            <p:cNvPicPr>
              <a:picLocks noChangeAspect="1" noChangeArrowheads="1"/>
            </p:cNvPicPr>
            <p:nvPr/>
          </p:nvPicPr>
          <p:blipFill>
            <a:blip r:embed="rId3"/>
            <a:stretch>
              <a:fillRect/>
            </a:stretch>
          </p:blipFill>
          <p:spPr bwMode="auto">
            <a:xfrm>
              <a:off x="5996811" y="2258527"/>
              <a:ext cx="2649478" cy="6264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64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730DECE3-48F3-4CE8-A0CD-9A4FE119723E}"/>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Teaching social skills </a:t>
            </a:r>
            <a:br>
              <a:rPr lang="en-US" sz="2800" dirty="0">
                <a:solidFill>
                  <a:schemeClr val="accent2"/>
                </a:solidFill>
              </a:rPr>
            </a:br>
            <a:r>
              <a:rPr lang="en-US" sz="2800" dirty="0">
                <a:solidFill>
                  <a:schemeClr val="accent2"/>
                </a:solidFill>
              </a:rPr>
              <a:t>to those in need</a:t>
            </a:r>
          </a:p>
        </p:txBody>
      </p:sp>
      <p:sp>
        <p:nvSpPr>
          <p:cNvPr id="12" name="Text Placeholder 3">
            <a:extLst>
              <a:ext uri="{FF2B5EF4-FFF2-40B4-BE49-F238E27FC236}">
                <a16:creationId xmlns:a16="http://schemas.microsoft.com/office/drawing/2014/main" id="{3F24C4A3-D12E-485A-AE0E-927C72F56540}"/>
              </a:ext>
            </a:extLst>
          </p:cNvPr>
          <p:cNvSpPr txBox="1">
            <a:spLocks/>
          </p:cNvSpPr>
          <p:nvPr/>
        </p:nvSpPr>
        <p:spPr>
          <a:xfrm>
            <a:off x="466958" y="2368550"/>
            <a:ext cx="3779922"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Brain Power uses Amazon </a:t>
            </a:r>
            <a:r>
              <a:rPr lang="en-US" sz="1400" dirty="0" err="1">
                <a:solidFill>
                  <a:schemeClr val="tx1"/>
                </a:solidFill>
              </a:rPr>
              <a:t>Rekognition</a:t>
            </a:r>
            <a:r>
              <a:rPr lang="en-US" sz="1400" dirty="0">
                <a:solidFill>
                  <a:schemeClr val="tx1"/>
                </a:solidFill>
              </a:rPr>
              <a:t> and Kinesis Video Streams to build skills relevant to self-sufficiency in people with autism, ADHD, and other brain-related challenges.</a:t>
            </a:r>
          </a:p>
        </p:txBody>
      </p:sp>
      <p:grpSp>
        <p:nvGrpSpPr>
          <p:cNvPr id="15" name="Group 14">
            <a:extLst>
              <a:ext uri="{FF2B5EF4-FFF2-40B4-BE49-F238E27FC236}">
                <a16:creationId xmlns:a16="http://schemas.microsoft.com/office/drawing/2014/main" id="{F16CE7C6-5FAE-4336-99CC-894768293EFF}"/>
              </a:ext>
            </a:extLst>
          </p:cNvPr>
          <p:cNvGrpSpPr/>
          <p:nvPr/>
        </p:nvGrpSpPr>
        <p:grpSpPr>
          <a:xfrm>
            <a:off x="5499100" y="1190625"/>
            <a:ext cx="3644900" cy="2762250"/>
            <a:chOff x="5499100" y="1190625"/>
            <a:chExt cx="3644900" cy="2762250"/>
          </a:xfrm>
        </p:grpSpPr>
        <p:sp>
          <p:nvSpPr>
            <p:cNvPr id="13" name="Rectangle 12">
              <a:extLst>
                <a:ext uri="{FF2B5EF4-FFF2-40B4-BE49-F238E27FC236}">
                  <a16:creationId xmlns:a16="http://schemas.microsoft.com/office/drawing/2014/main" id="{5A3B58A4-BD36-424B-A75C-DB8752A5A746}"/>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493" y="1771176"/>
              <a:ext cx="2248114" cy="1601148"/>
            </a:xfrm>
            <a:prstGeom prst="rect">
              <a:avLst/>
            </a:prstGeom>
          </p:spPr>
        </p:pic>
      </p:grpSp>
    </p:spTree>
    <p:extLst>
      <p:ext uri="{BB962C8B-B14F-4D97-AF65-F5344CB8AC3E}">
        <p14:creationId xmlns:p14="http://schemas.microsoft.com/office/powerpoint/2010/main" val="317767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BB3DE149-0788-4544-B210-FF7B8D4ECBE3}"/>
              </a:ext>
            </a:extLst>
          </p:cNvPr>
          <p:cNvSpPr txBox="1">
            <a:spLocks/>
          </p:cNvSpPr>
          <p:nvPr/>
        </p:nvSpPr>
        <p:spPr>
          <a:xfrm>
            <a:off x="466958" y="1225551"/>
            <a:ext cx="8219842"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2"/>
                </a:solidFill>
              </a:rPr>
              <a:t>Preparing </a:t>
            </a:r>
            <a:br>
              <a:rPr lang="en-US" sz="2800" dirty="0">
                <a:solidFill>
                  <a:schemeClr val="accent2"/>
                </a:solidFill>
              </a:rPr>
            </a:br>
            <a:r>
              <a:rPr lang="en-US" sz="2800" dirty="0">
                <a:solidFill>
                  <a:schemeClr val="accent2"/>
                </a:solidFill>
              </a:rPr>
              <a:t>images at scale</a:t>
            </a:r>
          </a:p>
        </p:txBody>
      </p:sp>
      <p:sp>
        <p:nvSpPr>
          <p:cNvPr id="12" name="Text Placeholder 3">
            <a:extLst>
              <a:ext uri="{FF2B5EF4-FFF2-40B4-BE49-F238E27FC236}">
                <a16:creationId xmlns:a16="http://schemas.microsoft.com/office/drawing/2014/main" id="{9F8F9554-675D-4E80-AD3A-6ED8441D2A7E}"/>
              </a:ext>
            </a:extLst>
          </p:cNvPr>
          <p:cNvSpPr txBox="1">
            <a:spLocks/>
          </p:cNvSpPr>
          <p:nvPr/>
        </p:nvSpPr>
        <p:spPr>
          <a:xfrm>
            <a:off x="466959" y="2368550"/>
            <a:ext cx="4426318" cy="4349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The Mainichi Newspapers uses Amazon </a:t>
            </a:r>
            <a:r>
              <a:rPr lang="en-US" sz="1400" dirty="0" err="1">
                <a:solidFill>
                  <a:schemeClr val="tx1"/>
                </a:solidFill>
              </a:rPr>
              <a:t>Rekognition</a:t>
            </a:r>
            <a:r>
              <a:rPr lang="en-US" sz="1400" dirty="0">
                <a:solidFill>
                  <a:schemeClr val="tx1"/>
                </a:solidFill>
              </a:rPr>
              <a:t> to automatically analyze, trim, and resize photos for use in their publications.</a:t>
            </a:r>
          </a:p>
        </p:txBody>
      </p:sp>
      <p:grpSp>
        <p:nvGrpSpPr>
          <p:cNvPr id="9" name="Group 8">
            <a:extLst>
              <a:ext uri="{FF2B5EF4-FFF2-40B4-BE49-F238E27FC236}">
                <a16:creationId xmlns:a16="http://schemas.microsoft.com/office/drawing/2014/main" id="{CDB7A1D2-9B32-4AA8-B2F2-00C0A0106317}"/>
              </a:ext>
            </a:extLst>
          </p:cNvPr>
          <p:cNvGrpSpPr/>
          <p:nvPr/>
        </p:nvGrpSpPr>
        <p:grpSpPr>
          <a:xfrm>
            <a:off x="5499100" y="1190625"/>
            <a:ext cx="3644900" cy="2762250"/>
            <a:chOff x="5499100" y="1190625"/>
            <a:chExt cx="3644900" cy="2762250"/>
          </a:xfrm>
        </p:grpSpPr>
        <p:sp>
          <p:nvSpPr>
            <p:cNvPr id="13" name="Rectangle 12">
              <a:extLst>
                <a:ext uri="{FF2B5EF4-FFF2-40B4-BE49-F238E27FC236}">
                  <a16:creationId xmlns:a16="http://schemas.microsoft.com/office/drawing/2014/main" id="{08AC459B-BF78-4DCE-9623-E37000C7D06E}"/>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pic>
          <p:nvPicPr>
            <p:cNvPr id="6" name="Picture 5">
              <a:extLst>
                <a:ext uri="{FF2B5EF4-FFF2-40B4-BE49-F238E27FC236}">
                  <a16:creationId xmlns:a16="http://schemas.microsoft.com/office/drawing/2014/main" id="{6218CE08-B9BC-46AB-A2F0-05C278F9EA55}"/>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5780128" y="2094696"/>
              <a:ext cx="3082844" cy="954108"/>
            </a:xfrm>
            <a:prstGeom prst="rect">
              <a:avLst/>
            </a:prstGeom>
          </p:spPr>
        </p:pic>
      </p:grpSp>
    </p:spTree>
    <p:extLst>
      <p:ext uri="{BB962C8B-B14F-4D97-AF65-F5344CB8AC3E}">
        <p14:creationId xmlns:p14="http://schemas.microsoft.com/office/powerpoint/2010/main" val="254755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par>
                                <p:cTn id="15" presetID="2" presetClass="entr" presetSubtype="2" decel="10000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628089"/>
            <a:ext cx="9144000" cy="753880"/>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p:txBody>
          <a:bodyPr/>
          <a:lstStyle/>
          <a:p>
            <a:r>
              <a:rPr lang="en-US" dirty="0"/>
              <a:t>The AWS ML Stack</a:t>
            </a:r>
            <a:br>
              <a:rPr lang="en-US" dirty="0"/>
            </a:br>
            <a:r>
              <a:rPr lang="en-US" sz="1600" dirty="0">
                <a:solidFill>
                  <a:schemeClr val="accent1"/>
                </a:solidFill>
              </a:rPr>
              <a:t>Broadest and most complete set of machine learning capabilities</a:t>
            </a:r>
            <a:endParaRPr lang="en-US" dirty="0">
              <a:solidFill>
                <a:schemeClr val="accent1"/>
              </a:solidFill>
            </a:endParaRPr>
          </a:p>
        </p:txBody>
      </p:sp>
      <p:graphicFrame>
        <p:nvGraphicFramePr>
          <p:cNvPr id="85" name="Table 84">
            <a:extLst>
              <a:ext uri="{FF2B5EF4-FFF2-40B4-BE49-F238E27FC236}">
                <a16:creationId xmlns:a16="http://schemas.microsoft.com/office/drawing/2014/main" id="{513400DA-1E83-48BF-B162-E60828032AE9}"/>
              </a:ext>
            </a:extLst>
          </p:cNvPr>
          <p:cNvGraphicFramePr>
            <a:graphicFrameLocks noGrp="1"/>
          </p:cNvGraphicFramePr>
          <p:nvPr/>
        </p:nvGraphicFramePr>
        <p:xfrm>
          <a:off x="0" y="3844993"/>
          <a:ext cx="9144000" cy="664843"/>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664843">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352" name="Group 351">
            <a:extLst>
              <a:ext uri="{FF2B5EF4-FFF2-40B4-BE49-F238E27FC236}">
                <a16:creationId xmlns:a16="http://schemas.microsoft.com/office/drawing/2014/main" id="{E7990503-8A04-47AF-9C5F-795F63074DA9}"/>
              </a:ext>
            </a:extLst>
          </p:cNvPr>
          <p:cNvGrpSpPr/>
          <p:nvPr/>
        </p:nvGrpSpPr>
        <p:grpSpPr>
          <a:xfrm>
            <a:off x="568807" y="3955743"/>
            <a:ext cx="1622045" cy="457457"/>
            <a:chOff x="949109" y="6685460"/>
            <a:chExt cx="2595272" cy="731932"/>
          </a:xfrm>
        </p:grpSpPr>
        <p:pic>
          <p:nvPicPr>
            <p:cNvPr id="92" name="Picture 25" descr="Picture 25">
              <a:extLst>
                <a:ext uri="{FF2B5EF4-FFF2-40B4-BE49-F238E27FC236}">
                  <a16:creationId xmlns:a16="http://schemas.microsoft.com/office/drawing/2014/main" id="{AAF2CE0E-D9A2-4C08-805A-56EF036BAA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7031" y="7204187"/>
              <a:ext cx="959429" cy="213205"/>
            </a:xfrm>
            <a:prstGeom prst="rect">
              <a:avLst/>
            </a:prstGeom>
            <a:noFill/>
            <a:ln w="12700">
              <a:miter lim="400000"/>
            </a:ln>
          </p:spPr>
        </p:pic>
        <p:grpSp>
          <p:nvGrpSpPr>
            <p:cNvPr id="349" name="Group 348">
              <a:extLst>
                <a:ext uri="{FF2B5EF4-FFF2-40B4-BE49-F238E27FC236}">
                  <a16:creationId xmlns:a16="http://schemas.microsoft.com/office/drawing/2014/main" id="{E543B7B0-6ADA-495A-82D5-46C5B080A32A}"/>
                </a:ext>
              </a:extLst>
            </p:cNvPr>
            <p:cNvGrpSpPr/>
            <p:nvPr/>
          </p:nvGrpSpPr>
          <p:grpSpPr>
            <a:xfrm>
              <a:off x="949109" y="6685460"/>
              <a:ext cx="2595272" cy="328132"/>
              <a:chOff x="551138" y="6622485"/>
              <a:chExt cx="2595272" cy="328132"/>
            </a:xfrm>
          </p:grpSpPr>
          <p:pic>
            <p:nvPicPr>
              <p:cNvPr id="94" name="Picture 27" descr="Picture 27">
                <a:extLst>
                  <a:ext uri="{FF2B5EF4-FFF2-40B4-BE49-F238E27FC236}">
                    <a16:creationId xmlns:a16="http://schemas.microsoft.com/office/drawing/2014/main" id="{4A92A77C-61E4-4C34-A880-4D5D8CE5FB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1138" y="6628509"/>
                <a:ext cx="1187291" cy="239876"/>
              </a:xfrm>
              <a:prstGeom prst="rect">
                <a:avLst/>
              </a:prstGeom>
              <a:noFill/>
              <a:ln w="12700" cap="flat">
                <a:noFill/>
                <a:miter lim="400000"/>
              </a:ln>
              <a:effectLst/>
            </p:spPr>
          </p:pic>
          <p:pic>
            <p:nvPicPr>
              <p:cNvPr id="95" name="Picture 28" descr="Picture 28">
                <a:extLst>
                  <a:ext uri="{FF2B5EF4-FFF2-40B4-BE49-F238E27FC236}">
                    <a16:creationId xmlns:a16="http://schemas.microsoft.com/office/drawing/2014/main" id="{295ED01D-FD29-468F-B27D-D4098FC0429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43237" y="6622485"/>
                <a:ext cx="903173" cy="328132"/>
              </a:xfrm>
              <a:prstGeom prst="rect">
                <a:avLst/>
              </a:prstGeom>
              <a:noFill/>
              <a:ln w="12700">
                <a:miter lim="400000"/>
              </a:ln>
            </p:spPr>
          </p:pic>
        </p:grpSp>
      </p:grpSp>
      <p:graphicFrame>
        <p:nvGraphicFramePr>
          <p:cNvPr id="99" name="Table 98">
            <a:extLst>
              <a:ext uri="{FF2B5EF4-FFF2-40B4-BE49-F238E27FC236}">
                <a16:creationId xmlns:a16="http://schemas.microsoft.com/office/drawing/2014/main" id="{597F996E-42F7-451E-AA11-FAE9DAF4020F}"/>
              </a:ext>
            </a:extLst>
          </p:cNvPr>
          <p:cNvGraphicFramePr>
            <a:graphicFrameLocks noGrp="1"/>
          </p:cNvGraphicFramePr>
          <p:nvPr/>
        </p:nvGraphicFramePr>
        <p:xfrm>
          <a:off x="1" y="1267979"/>
          <a:ext cx="9147831" cy="948303"/>
        </p:xfrm>
        <a:graphic>
          <a:graphicData uri="http://schemas.openxmlformats.org/drawingml/2006/table">
            <a:tbl>
              <a:tblPr firstRow="1" bandRow="1"/>
              <a:tblGrid>
                <a:gridCol w="474387">
                  <a:extLst>
                    <a:ext uri="{9D8B030D-6E8A-4147-A177-3AD203B41FA5}">
                      <a16:colId xmlns:a16="http://schemas.microsoft.com/office/drawing/2014/main" val="2519425615"/>
                    </a:ext>
                  </a:extLst>
                </a:gridCol>
                <a:gridCol w="645575">
                  <a:extLst>
                    <a:ext uri="{9D8B030D-6E8A-4147-A177-3AD203B41FA5}">
                      <a16:colId xmlns:a16="http://schemas.microsoft.com/office/drawing/2014/main" val="4215032727"/>
                    </a:ext>
                  </a:extLst>
                </a:gridCol>
                <a:gridCol w="964018">
                  <a:extLst>
                    <a:ext uri="{9D8B030D-6E8A-4147-A177-3AD203B41FA5}">
                      <a16:colId xmlns:a16="http://schemas.microsoft.com/office/drawing/2014/main" val="1642889460"/>
                    </a:ext>
                  </a:extLst>
                </a:gridCol>
                <a:gridCol w="1587796">
                  <a:extLst>
                    <a:ext uri="{9D8B030D-6E8A-4147-A177-3AD203B41FA5}">
                      <a16:colId xmlns:a16="http://schemas.microsoft.com/office/drawing/2014/main" val="976546228"/>
                    </a:ext>
                  </a:extLst>
                </a:gridCol>
                <a:gridCol w="595425">
                  <a:extLst>
                    <a:ext uri="{9D8B030D-6E8A-4147-A177-3AD203B41FA5}">
                      <a16:colId xmlns:a16="http://schemas.microsoft.com/office/drawing/2014/main" val="2832678360"/>
                    </a:ext>
                  </a:extLst>
                </a:gridCol>
                <a:gridCol w="661988">
                  <a:extLst>
                    <a:ext uri="{9D8B030D-6E8A-4147-A177-3AD203B41FA5}">
                      <a16:colId xmlns:a16="http://schemas.microsoft.com/office/drawing/2014/main" val="135917464"/>
                    </a:ext>
                  </a:extLst>
                </a:gridCol>
                <a:gridCol w="857250">
                  <a:extLst>
                    <a:ext uri="{9D8B030D-6E8A-4147-A177-3AD203B41FA5}">
                      <a16:colId xmlns:a16="http://schemas.microsoft.com/office/drawing/2014/main" val="153006425"/>
                    </a:ext>
                  </a:extLst>
                </a:gridCol>
                <a:gridCol w="759024">
                  <a:extLst>
                    <a:ext uri="{9D8B030D-6E8A-4147-A177-3AD203B41FA5}">
                      <a16:colId xmlns:a16="http://schemas.microsoft.com/office/drawing/2014/main" val="3191234712"/>
                    </a:ext>
                  </a:extLst>
                </a:gridCol>
                <a:gridCol w="726876">
                  <a:extLst>
                    <a:ext uri="{9D8B030D-6E8A-4147-A177-3AD203B41FA5}">
                      <a16:colId xmlns:a16="http://schemas.microsoft.com/office/drawing/2014/main" val="2527664086"/>
                    </a:ext>
                  </a:extLst>
                </a:gridCol>
                <a:gridCol w="780257">
                  <a:extLst>
                    <a:ext uri="{9D8B030D-6E8A-4147-A177-3AD203B41FA5}">
                      <a16:colId xmlns:a16="http://schemas.microsoft.com/office/drawing/2014/main" val="2223229871"/>
                    </a:ext>
                  </a:extLst>
                </a:gridCol>
                <a:gridCol w="630765">
                  <a:extLst>
                    <a:ext uri="{9D8B030D-6E8A-4147-A177-3AD203B41FA5}">
                      <a16:colId xmlns:a16="http://schemas.microsoft.com/office/drawing/2014/main" val="1268108364"/>
                    </a:ext>
                  </a:extLst>
                </a:gridCol>
                <a:gridCol w="464470">
                  <a:extLst>
                    <a:ext uri="{9D8B030D-6E8A-4147-A177-3AD203B41FA5}">
                      <a16:colId xmlns:a16="http://schemas.microsoft.com/office/drawing/2014/main" val="3446338730"/>
                    </a:ext>
                  </a:extLst>
                </a:gridCol>
              </a:tblGrid>
              <a:tr h="267535">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DEVELOPMENT</a:t>
                      </a:r>
                      <a:endParaRPr lang="en-US" sz="600" b="1" kern="1200" dirty="0">
                        <a:solidFill>
                          <a:schemeClr val="accent2"/>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80768">
                <a:tc>
                  <a:txBody>
                    <a:bodyPr/>
                    <a:lstStyle/>
                    <a:p>
                      <a:endParaRPr lang="en-US" sz="17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22" name="Table 121">
            <a:extLst>
              <a:ext uri="{FF2B5EF4-FFF2-40B4-BE49-F238E27FC236}">
                <a16:creationId xmlns:a16="http://schemas.microsoft.com/office/drawing/2014/main" id="{04DE63AE-6ADD-4EB5-A640-7BD4F55F6C75}"/>
              </a:ext>
            </a:extLst>
          </p:cNvPr>
          <p:cNvGraphicFramePr>
            <a:graphicFrameLocks noGrp="1"/>
          </p:cNvGraphicFramePr>
          <p:nvPr/>
        </p:nvGraphicFramePr>
        <p:xfrm>
          <a:off x="1510182" y="2633695"/>
          <a:ext cx="7140129" cy="741814"/>
        </p:xfrm>
        <a:graphic>
          <a:graphicData uri="http://schemas.openxmlformats.org/drawingml/2006/table">
            <a:tbl>
              <a:tblPr firstRow="1" bandRow="1"/>
              <a:tblGrid>
                <a:gridCol w="640080">
                  <a:extLst>
                    <a:ext uri="{9D8B030D-6E8A-4147-A177-3AD203B41FA5}">
                      <a16:colId xmlns:a16="http://schemas.microsoft.com/office/drawing/2014/main" val="3491955364"/>
                    </a:ext>
                  </a:extLst>
                </a:gridCol>
                <a:gridCol w="914400">
                  <a:extLst>
                    <a:ext uri="{9D8B030D-6E8A-4147-A177-3AD203B41FA5}">
                      <a16:colId xmlns:a16="http://schemas.microsoft.com/office/drawing/2014/main" val="2281484046"/>
                    </a:ext>
                  </a:extLst>
                </a:gridCol>
                <a:gridCol w="514423">
                  <a:extLst>
                    <a:ext uri="{9D8B030D-6E8A-4147-A177-3AD203B41FA5}">
                      <a16:colId xmlns:a16="http://schemas.microsoft.com/office/drawing/2014/main" val="1807051481"/>
                    </a:ext>
                  </a:extLst>
                </a:gridCol>
                <a:gridCol w="457200">
                  <a:extLst>
                    <a:ext uri="{9D8B030D-6E8A-4147-A177-3AD203B41FA5}">
                      <a16:colId xmlns:a16="http://schemas.microsoft.com/office/drawing/2014/main" val="2304350543"/>
                    </a:ext>
                  </a:extLst>
                </a:gridCol>
                <a:gridCol w="548640">
                  <a:extLst>
                    <a:ext uri="{9D8B030D-6E8A-4147-A177-3AD203B41FA5}">
                      <a16:colId xmlns:a16="http://schemas.microsoft.com/office/drawing/2014/main" val="186026474"/>
                    </a:ext>
                  </a:extLst>
                </a:gridCol>
                <a:gridCol w="459968">
                  <a:extLst>
                    <a:ext uri="{9D8B030D-6E8A-4147-A177-3AD203B41FA5}">
                      <a16:colId xmlns:a16="http://schemas.microsoft.com/office/drawing/2014/main" val="2469759261"/>
                    </a:ext>
                  </a:extLst>
                </a:gridCol>
                <a:gridCol w="640080">
                  <a:extLst>
                    <a:ext uri="{9D8B030D-6E8A-4147-A177-3AD203B41FA5}">
                      <a16:colId xmlns:a16="http://schemas.microsoft.com/office/drawing/2014/main" val="1070070258"/>
                    </a:ext>
                  </a:extLst>
                </a:gridCol>
                <a:gridCol w="457200">
                  <a:extLst>
                    <a:ext uri="{9D8B030D-6E8A-4147-A177-3AD203B41FA5}">
                      <a16:colId xmlns:a16="http://schemas.microsoft.com/office/drawing/2014/main" val="4235404810"/>
                    </a:ext>
                  </a:extLst>
                </a:gridCol>
                <a:gridCol w="457200">
                  <a:extLst>
                    <a:ext uri="{9D8B030D-6E8A-4147-A177-3AD203B41FA5}">
                      <a16:colId xmlns:a16="http://schemas.microsoft.com/office/drawing/2014/main" val="2014946253"/>
                    </a:ext>
                  </a:extLst>
                </a:gridCol>
                <a:gridCol w="457200">
                  <a:extLst>
                    <a:ext uri="{9D8B030D-6E8A-4147-A177-3AD203B41FA5}">
                      <a16:colId xmlns:a16="http://schemas.microsoft.com/office/drawing/2014/main" val="46210883"/>
                    </a:ext>
                  </a:extLst>
                </a:gridCol>
                <a:gridCol w="548640">
                  <a:extLst>
                    <a:ext uri="{9D8B030D-6E8A-4147-A177-3AD203B41FA5}">
                      <a16:colId xmlns:a16="http://schemas.microsoft.com/office/drawing/2014/main" val="1495551331"/>
                    </a:ext>
                  </a:extLst>
                </a:gridCol>
                <a:gridCol w="457200">
                  <a:extLst>
                    <a:ext uri="{9D8B030D-6E8A-4147-A177-3AD203B41FA5}">
                      <a16:colId xmlns:a16="http://schemas.microsoft.com/office/drawing/2014/main" val="3677864580"/>
                    </a:ext>
                  </a:extLst>
                </a:gridCol>
                <a:gridCol w="587898">
                  <a:extLst>
                    <a:ext uri="{9D8B030D-6E8A-4147-A177-3AD203B41FA5}">
                      <a16:colId xmlns:a16="http://schemas.microsoft.com/office/drawing/2014/main" val="159472495"/>
                    </a:ext>
                  </a:extLst>
                </a:gridCol>
              </a:tblGrid>
              <a:tr h="370907">
                <a:tc rowSpan="2">
                  <a:txBody>
                    <a:bodyPr/>
                    <a:lstStyle/>
                    <a:p>
                      <a:pPr algn="ctr"/>
                      <a:endParaRPr lang="en-US" sz="700" b="0" dirty="0"/>
                    </a:p>
                    <a:p>
                      <a:pPr algn="ctr"/>
                      <a:r>
                        <a:rPr lang="en-US" sz="700" b="0" dirty="0"/>
                        <a:t>Ground </a:t>
                      </a:r>
                      <a:br>
                        <a:rPr lang="en-US" sz="700" b="0" dirty="0"/>
                      </a:br>
                      <a:r>
                        <a:rPr lang="en-US" sz="700" b="0" dirty="0"/>
                        <a:t>Truth</a:t>
                      </a:r>
                    </a:p>
                    <a:p>
                      <a:pPr algn="ctr"/>
                      <a:endParaRPr lang="en-US" sz="7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p>
                      <a:pPr algn="ctr"/>
                      <a:r>
                        <a:rPr lang="en-US" sz="700" b="0" dirty="0"/>
                        <a:t>AWS Marketplace </a:t>
                      </a:r>
                      <a:br>
                        <a:rPr lang="en-US" sz="700" b="0" dirty="0"/>
                      </a:br>
                      <a:r>
                        <a:rPr lang="en-US" sz="700" b="0" dirty="0"/>
                        <a:t>for ML</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9">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Neo</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Augmented </a:t>
                      </a:r>
                    </a:p>
                    <a:p>
                      <a:pPr algn="ctr"/>
                      <a:r>
                        <a:rPr lang="en-US" sz="700" b="0" dirty="0"/>
                        <a:t>AI</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370907">
                <a:tc vMerge="1">
                  <a:txBody>
                    <a:bodyPr/>
                    <a:lstStyle/>
                    <a:p>
                      <a:endParaRPr lang="en-US"/>
                    </a:p>
                  </a:txBody>
                  <a:tcPr/>
                </a:tc>
                <a:tc vMerge="1">
                  <a:txBody>
                    <a:bodyPr/>
                    <a:lstStyle/>
                    <a:p>
                      <a:endParaRPr lang="en-US"/>
                    </a:p>
                  </a:txBody>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Built-in</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Notebooks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Experiments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Processing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 training and tuning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Debugger</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Autopilot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hosting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 </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Monitor</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345" name="Table 344">
            <a:extLst>
              <a:ext uri="{FF2B5EF4-FFF2-40B4-BE49-F238E27FC236}">
                <a16:creationId xmlns:a16="http://schemas.microsoft.com/office/drawing/2014/main" id="{19AAE153-5FC8-49A9-9114-ADDCDB63DFCA}"/>
              </a:ext>
            </a:extLst>
          </p:cNvPr>
          <p:cNvGraphicFramePr>
            <a:graphicFrameLocks noGrp="1"/>
          </p:cNvGraphicFramePr>
          <p:nvPr/>
        </p:nvGraphicFramePr>
        <p:xfrm>
          <a:off x="4579146" y="3844993"/>
          <a:ext cx="4107653" cy="650807"/>
        </p:xfrm>
        <a:graphic>
          <a:graphicData uri="http://schemas.openxmlformats.org/drawingml/2006/table">
            <a:tbl>
              <a:tblPr firstRow="1" bandRow="1"/>
              <a:tblGrid>
                <a:gridCol w="1057129">
                  <a:extLst>
                    <a:ext uri="{9D8B030D-6E8A-4147-A177-3AD203B41FA5}">
                      <a16:colId xmlns:a16="http://schemas.microsoft.com/office/drawing/2014/main" val="186026474"/>
                    </a:ext>
                  </a:extLst>
                </a:gridCol>
                <a:gridCol w="810903">
                  <a:extLst>
                    <a:ext uri="{9D8B030D-6E8A-4147-A177-3AD203B41FA5}">
                      <a16:colId xmlns:a16="http://schemas.microsoft.com/office/drawing/2014/main" val="1070070258"/>
                    </a:ext>
                  </a:extLst>
                </a:gridCol>
                <a:gridCol w="810903">
                  <a:extLst>
                    <a:ext uri="{9D8B030D-6E8A-4147-A177-3AD203B41FA5}">
                      <a16:colId xmlns:a16="http://schemas.microsoft.com/office/drawing/2014/main" val="46210883"/>
                    </a:ext>
                  </a:extLst>
                </a:gridCol>
                <a:gridCol w="810903">
                  <a:extLst>
                    <a:ext uri="{9D8B030D-6E8A-4147-A177-3AD203B41FA5}">
                      <a16:colId xmlns:a16="http://schemas.microsoft.com/office/drawing/2014/main" val="1495551331"/>
                    </a:ext>
                  </a:extLst>
                </a:gridCol>
                <a:gridCol w="617815">
                  <a:extLst>
                    <a:ext uri="{9D8B030D-6E8A-4147-A177-3AD203B41FA5}">
                      <a16:colId xmlns:a16="http://schemas.microsoft.com/office/drawing/2014/main" val="3677864580"/>
                    </a:ext>
                  </a:extLst>
                </a:gridCol>
              </a:tblGrid>
              <a:tr h="650807">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 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err="1"/>
                        <a:t>Inferentia</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351" name="Group 350">
            <a:extLst>
              <a:ext uri="{FF2B5EF4-FFF2-40B4-BE49-F238E27FC236}">
                <a16:creationId xmlns:a16="http://schemas.microsoft.com/office/drawing/2014/main" id="{B4CCE7AF-D5B7-42C5-9F2D-B85A60358E42}"/>
              </a:ext>
            </a:extLst>
          </p:cNvPr>
          <p:cNvGrpSpPr/>
          <p:nvPr/>
        </p:nvGrpSpPr>
        <p:grpSpPr>
          <a:xfrm>
            <a:off x="2727756" y="3936469"/>
            <a:ext cx="1647659" cy="515330"/>
            <a:chOff x="4403428" y="6701957"/>
            <a:chExt cx="2636255" cy="824527"/>
          </a:xfrm>
        </p:grpSpPr>
        <p:grpSp>
          <p:nvGrpSpPr>
            <p:cNvPr id="350" name="Group 349">
              <a:extLst>
                <a:ext uri="{FF2B5EF4-FFF2-40B4-BE49-F238E27FC236}">
                  <a16:creationId xmlns:a16="http://schemas.microsoft.com/office/drawing/2014/main" id="{F9D21AB2-7CAC-4A4B-BA0E-BE2E9C1D4052}"/>
                </a:ext>
              </a:extLst>
            </p:cNvPr>
            <p:cNvGrpSpPr/>
            <p:nvPr/>
          </p:nvGrpSpPr>
          <p:grpSpPr>
            <a:xfrm>
              <a:off x="4403428" y="6701957"/>
              <a:ext cx="2636255" cy="295138"/>
              <a:chOff x="4269528" y="6638982"/>
              <a:chExt cx="2636255" cy="295138"/>
            </a:xfrm>
          </p:grpSpPr>
          <p:pic>
            <p:nvPicPr>
              <p:cNvPr id="90" name="Picture 89">
                <a:extLst>
                  <a:ext uri="{FF2B5EF4-FFF2-40B4-BE49-F238E27FC236}">
                    <a16:creationId xmlns:a16="http://schemas.microsoft.com/office/drawing/2014/main" id="{94B178AB-00F2-4A99-8399-601C5EB9121A}"/>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269528" y="6638982"/>
                <a:ext cx="1198638" cy="295138"/>
              </a:xfrm>
              <a:prstGeom prst="rect">
                <a:avLst/>
              </a:prstGeom>
              <a:noFill/>
            </p:spPr>
          </p:pic>
          <p:pic>
            <p:nvPicPr>
              <p:cNvPr id="91" name="Picture 90">
                <a:extLst>
                  <a:ext uri="{FF2B5EF4-FFF2-40B4-BE49-F238E27FC236}">
                    <a16:creationId xmlns:a16="http://schemas.microsoft.com/office/drawing/2014/main" id="{A3D50F90-D921-4C9B-94D0-58F192C4DA04}"/>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6049993" y="6662462"/>
                <a:ext cx="855790" cy="248179"/>
              </a:xfrm>
              <a:prstGeom prst="rect">
                <a:avLst/>
              </a:prstGeom>
              <a:noFill/>
            </p:spPr>
          </p:pic>
        </p:grpSp>
        <p:pic>
          <p:nvPicPr>
            <p:cNvPr id="347" name="Picture 346" descr="A close up of a logo&#10;&#10;Description automatically generated">
              <a:extLst>
                <a:ext uri="{FF2B5EF4-FFF2-40B4-BE49-F238E27FC236}">
                  <a16:creationId xmlns:a16="http://schemas.microsoft.com/office/drawing/2014/main" id="{217C66CA-41A7-4466-B61E-D03A409D461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05860" y="7095094"/>
              <a:ext cx="431390" cy="431390"/>
            </a:xfrm>
            <a:prstGeom prst="rect">
              <a:avLst/>
            </a:prstGeom>
          </p:spPr>
        </p:pic>
      </p:grpSp>
      <p:grpSp>
        <p:nvGrpSpPr>
          <p:cNvPr id="40" name="Group 39">
            <a:extLst>
              <a:ext uri="{FF2B5EF4-FFF2-40B4-BE49-F238E27FC236}">
                <a16:creationId xmlns:a16="http://schemas.microsoft.com/office/drawing/2014/main" id="{0F3C8810-BC20-46E1-BE4F-8DAEA0F7B4C9}"/>
              </a:ext>
            </a:extLst>
          </p:cNvPr>
          <p:cNvGrpSpPr/>
          <p:nvPr/>
        </p:nvGrpSpPr>
        <p:grpSpPr>
          <a:xfrm>
            <a:off x="579720" y="1544687"/>
            <a:ext cx="418384" cy="475829"/>
            <a:chOff x="367296" y="1544687"/>
            <a:chExt cx="418384" cy="475829"/>
          </a:xfrm>
        </p:grpSpPr>
        <p:pic>
          <p:nvPicPr>
            <p:cNvPr id="261" name="Graphic 16">
              <a:extLst>
                <a:ext uri="{FF2B5EF4-FFF2-40B4-BE49-F238E27FC236}">
                  <a16:creationId xmlns:a16="http://schemas.microsoft.com/office/drawing/2014/main" id="{D60289F2-5A6F-424E-B549-FC5923A938EE}"/>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79128" y="1544687"/>
              <a:ext cx="194721" cy="200758"/>
            </a:xfrm>
            <a:prstGeom prst="rect">
              <a:avLst/>
            </a:prstGeom>
            <a:noFill/>
          </p:spPr>
        </p:pic>
        <p:sp>
          <p:nvSpPr>
            <p:cNvPr id="356" name="TextBox 355">
              <a:extLst>
                <a:ext uri="{FF2B5EF4-FFF2-40B4-BE49-F238E27FC236}">
                  <a16:creationId xmlns:a16="http://schemas.microsoft.com/office/drawing/2014/main" id="{FC8FF46A-36A9-464A-B10F-345C92ABAF14}"/>
                </a:ext>
              </a:extLst>
            </p:cNvPr>
            <p:cNvSpPr txBox="1"/>
            <p:nvPr/>
          </p:nvSpPr>
          <p:spPr>
            <a:xfrm>
              <a:off x="367296" y="1854317"/>
              <a:ext cx="418384"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Rekognition</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9" name="Group 38">
            <a:extLst>
              <a:ext uri="{FF2B5EF4-FFF2-40B4-BE49-F238E27FC236}">
                <a16:creationId xmlns:a16="http://schemas.microsoft.com/office/drawing/2014/main" id="{DB15F11A-42AC-466C-9D0D-FCCC005D0EA0}"/>
              </a:ext>
            </a:extLst>
          </p:cNvPr>
          <p:cNvGrpSpPr/>
          <p:nvPr/>
        </p:nvGrpSpPr>
        <p:grpSpPr>
          <a:xfrm>
            <a:off x="1227149" y="1544688"/>
            <a:ext cx="285335" cy="475828"/>
            <a:chOff x="1006934" y="1544688"/>
            <a:chExt cx="285335" cy="475828"/>
          </a:xfrm>
        </p:grpSpPr>
        <p:pic>
          <p:nvPicPr>
            <p:cNvPr id="260" name="Graphic 3">
              <a:extLst>
                <a:ext uri="{FF2B5EF4-FFF2-40B4-BE49-F238E27FC236}">
                  <a16:creationId xmlns:a16="http://schemas.microsoft.com/office/drawing/2014/main" id="{F81EA14B-7167-4189-A47C-825C3FED86E6}"/>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52242" y="1544688"/>
              <a:ext cx="194719" cy="200756"/>
            </a:xfrm>
            <a:prstGeom prst="rect">
              <a:avLst/>
            </a:prstGeom>
            <a:noFill/>
          </p:spPr>
        </p:pic>
        <p:sp>
          <p:nvSpPr>
            <p:cNvPr id="358" name="TextBox 357">
              <a:extLst>
                <a:ext uri="{FF2B5EF4-FFF2-40B4-BE49-F238E27FC236}">
                  <a16:creationId xmlns:a16="http://schemas.microsoft.com/office/drawing/2014/main" id="{942A719E-B52C-42F6-AE7E-D60C8F2F41A4}"/>
                </a:ext>
              </a:extLst>
            </p:cNvPr>
            <p:cNvSpPr txBox="1"/>
            <p:nvPr/>
          </p:nvSpPr>
          <p:spPr>
            <a:xfrm>
              <a:off x="1006934"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Polly</a:t>
              </a:r>
            </a:p>
          </p:txBody>
        </p:sp>
      </p:grpSp>
      <p:grpSp>
        <p:nvGrpSpPr>
          <p:cNvPr id="38" name="Group 37">
            <a:extLst>
              <a:ext uri="{FF2B5EF4-FFF2-40B4-BE49-F238E27FC236}">
                <a16:creationId xmlns:a16="http://schemas.microsoft.com/office/drawing/2014/main" id="{21FCCADC-7325-4957-A8CD-C69C6074D6D2}"/>
              </a:ext>
            </a:extLst>
          </p:cNvPr>
          <p:cNvGrpSpPr/>
          <p:nvPr/>
        </p:nvGrpSpPr>
        <p:grpSpPr>
          <a:xfrm>
            <a:off x="1632489" y="1544687"/>
            <a:ext cx="360675" cy="582526"/>
            <a:chOff x="1455762" y="1544687"/>
            <a:chExt cx="360675" cy="582526"/>
          </a:xfrm>
        </p:grpSpPr>
        <p:pic>
          <p:nvPicPr>
            <p:cNvPr id="263" name="Graphic 46">
              <a:extLst>
                <a:ext uri="{FF2B5EF4-FFF2-40B4-BE49-F238E27FC236}">
                  <a16:creationId xmlns:a16="http://schemas.microsoft.com/office/drawing/2014/main" id="{1F1C53C4-CCCD-4F3D-BEEB-2056D6B74244}"/>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538739" y="1544687"/>
              <a:ext cx="194721" cy="200759"/>
            </a:xfrm>
            <a:prstGeom prst="rect">
              <a:avLst/>
            </a:prstGeom>
            <a:noFill/>
          </p:spPr>
        </p:pic>
        <p:sp>
          <p:nvSpPr>
            <p:cNvPr id="359" name="TextBox 358">
              <a:extLst>
                <a:ext uri="{FF2B5EF4-FFF2-40B4-BE49-F238E27FC236}">
                  <a16:creationId xmlns:a16="http://schemas.microsoft.com/office/drawing/2014/main" id="{4A000F80-A0F6-46DA-80F0-F676852CE45E}"/>
                </a:ext>
              </a:extLst>
            </p:cNvPr>
            <p:cNvSpPr txBox="1"/>
            <p:nvPr/>
          </p:nvSpPr>
          <p:spPr>
            <a:xfrm>
              <a:off x="1455762" y="1854318"/>
              <a:ext cx="360675" cy="272895"/>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Transcribe</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3" name="Group 32">
            <a:extLst>
              <a:ext uri="{FF2B5EF4-FFF2-40B4-BE49-F238E27FC236}">
                <a16:creationId xmlns:a16="http://schemas.microsoft.com/office/drawing/2014/main" id="{DE3A36E9-AAA0-4940-91EE-8FC15998D50E}"/>
              </a:ext>
            </a:extLst>
          </p:cNvPr>
          <p:cNvGrpSpPr/>
          <p:nvPr/>
        </p:nvGrpSpPr>
        <p:grpSpPr>
          <a:xfrm>
            <a:off x="4449476" y="1535543"/>
            <a:ext cx="285335" cy="484973"/>
            <a:chOff x="4449476" y="1535543"/>
            <a:chExt cx="285335" cy="484973"/>
          </a:xfrm>
        </p:grpSpPr>
        <p:pic>
          <p:nvPicPr>
            <p:cNvPr id="290" name="Graphic 2">
              <a:extLst>
                <a:ext uri="{FF2B5EF4-FFF2-40B4-BE49-F238E27FC236}">
                  <a16:creationId xmlns:a16="http://schemas.microsoft.com/office/drawing/2014/main" id="{EAC4F374-8106-4DA7-96ED-42F88B3BA90E}"/>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485914" y="1535543"/>
              <a:ext cx="212459" cy="219047"/>
            </a:xfrm>
            <a:prstGeom prst="rect">
              <a:avLst/>
            </a:prstGeom>
            <a:noFill/>
          </p:spPr>
        </p:pic>
        <p:sp>
          <p:nvSpPr>
            <p:cNvPr id="362" name="TextBox 361">
              <a:extLst>
                <a:ext uri="{FF2B5EF4-FFF2-40B4-BE49-F238E27FC236}">
                  <a16:creationId xmlns:a16="http://schemas.microsoft.com/office/drawing/2014/main" id="{76627C5C-95B8-4D01-B77F-D4E36DABAC90}"/>
                </a:ext>
              </a:extLst>
            </p:cNvPr>
            <p:cNvSpPr txBox="1"/>
            <p:nvPr/>
          </p:nvSpPr>
          <p:spPr>
            <a:xfrm>
              <a:off x="4449476"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Lex</a:t>
              </a:r>
            </a:p>
          </p:txBody>
        </p:sp>
      </p:grpSp>
      <p:grpSp>
        <p:nvGrpSpPr>
          <p:cNvPr id="32" name="Group 31">
            <a:extLst>
              <a:ext uri="{FF2B5EF4-FFF2-40B4-BE49-F238E27FC236}">
                <a16:creationId xmlns:a16="http://schemas.microsoft.com/office/drawing/2014/main" id="{53E07432-8B52-435D-923D-AAE96501F422}"/>
              </a:ext>
            </a:extLst>
          </p:cNvPr>
          <p:cNvGrpSpPr/>
          <p:nvPr/>
        </p:nvGrpSpPr>
        <p:grpSpPr>
          <a:xfrm>
            <a:off x="5157579" y="1540393"/>
            <a:ext cx="397545" cy="480123"/>
            <a:chOff x="5157579" y="1540393"/>
            <a:chExt cx="397545" cy="480123"/>
          </a:xfrm>
        </p:grpSpPr>
        <p:grpSp>
          <p:nvGrpSpPr>
            <p:cNvPr id="301" name="Graphic 109">
              <a:extLst>
                <a:ext uri="{FF2B5EF4-FFF2-40B4-BE49-F238E27FC236}">
                  <a16:creationId xmlns:a16="http://schemas.microsoft.com/office/drawing/2014/main" id="{3933D5B2-8247-44AB-92BF-6FC75F097254}"/>
                </a:ext>
              </a:extLst>
            </p:cNvPr>
            <p:cNvGrpSpPr/>
            <p:nvPr/>
          </p:nvGrpSpPr>
          <p:grpSpPr>
            <a:xfrm>
              <a:off x="5253814" y="1540393"/>
              <a:ext cx="205074" cy="209346"/>
              <a:chOff x="10466041" y="1499939"/>
              <a:chExt cx="455168" cy="464651"/>
            </a:xfrm>
            <a:solidFill>
              <a:schemeClr val="tx1"/>
            </a:solidFill>
          </p:grpSpPr>
          <p:sp>
            <p:nvSpPr>
              <p:cNvPr id="302" name="Freeform: Shape 301">
                <a:extLst>
                  <a:ext uri="{FF2B5EF4-FFF2-40B4-BE49-F238E27FC236}">
                    <a16:creationId xmlns:a16="http://schemas.microsoft.com/office/drawing/2014/main" id="{D2681B31-12E3-4A24-9B37-87BB235DCBBD}"/>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3" name="Freeform: Shape 302">
                <a:extLst>
                  <a:ext uri="{FF2B5EF4-FFF2-40B4-BE49-F238E27FC236}">
                    <a16:creationId xmlns:a16="http://schemas.microsoft.com/office/drawing/2014/main" id="{B395D5F7-8624-44A7-A7C5-9533D00C207A}"/>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4" name="Freeform: Shape 303">
                <a:extLst>
                  <a:ext uri="{FF2B5EF4-FFF2-40B4-BE49-F238E27FC236}">
                    <a16:creationId xmlns:a16="http://schemas.microsoft.com/office/drawing/2014/main" id="{60E0A085-0A47-4179-A1BB-23986629AB0A}"/>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5" name="Freeform: Shape 304">
                <a:extLst>
                  <a:ext uri="{FF2B5EF4-FFF2-40B4-BE49-F238E27FC236}">
                    <a16:creationId xmlns:a16="http://schemas.microsoft.com/office/drawing/2014/main" id="{99A4E30F-A9C5-45D1-8995-13CB6DFD1F20}"/>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6" name="Freeform: Shape 305">
                <a:extLst>
                  <a:ext uri="{FF2B5EF4-FFF2-40B4-BE49-F238E27FC236}">
                    <a16:creationId xmlns:a16="http://schemas.microsoft.com/office/drawing/2014/main" id="{AA197774-D482-4C7E-A75D-8514C8BDDC1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7" name="Freeform: Shape 306">
                <a:extLst>
                  <a:ext uri="{FF2B5EF4-FFF2-40B4-BE49-F238E27FC236}">
                    <a16:creationId xmlns:a16="http://schemas.microsoft.com/office/drawing/2014/main" id="{3F5C0EFB-DD1A-43C8-AB90-6DC12A5CDB7B}"/>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8" name="Freeform: Shape 307">
                <a:extLst>
                  <a:ext uri="{FF2B5EF4-FFF2-40B4-BE49-F238E27FC236}">
                    <a16:creationId xmlns:a16="http://schemas.microsoft.com/office/drawing/2014/main" id="{DB515A4D-E7FE-4D53-87D8-7454171B1C1A}"/>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9" name="Freeform: Shape 308">
                <a:extLst>
                  <a:ext uri="{FF2B5EF4-FFF2-40B4-BE49-F238E27FC236}">
                    <a16:creationId xmlns:a16="http://schemas.microsoft.com/office/drawing/2014/main" id="{917C734C-EAC9-4942-BF78-82E7AA795454}"/>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0" name="Freeform: Shape 309">
                <a:extLst>
                  <a:ext uri="{FF2B5EF4-FFF2-40B4-BE49-F238E27FC236}">
                    <a16:creationId xmlns:a16="http://schemas.microsoft.com/office/drawing/2014/main" id="{FDCD1CEB-8BF7-439C-BFA9-3436C98F7CF3}"/>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1" name="Freeform: Shape 310">
                <a:extLst>
                  <a:ext uri="{FF2B5EF4-FFF2-40B4-BE49-F238E27FC236}">
                    <a16:creationId xmlns:a16="http://schemas.microsoft.com/office/drawing/2014/main" id="{629206C3-CD27-43F7-AA64-57E0CE7D149E}"/>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2" name="Freeform: Shape 311">
                <a:extLst>
                  <a:ext uri="{FF2B5EF4-FFF2-40B4-BE49-F238E27FC236}">
                    <a16:creationId xmlns:a16="http://schemas.microsoft.com/office/drawing/2014/main" id="{AABCB051-7AAA-4153-8213-8D2ADFDC8335}"/>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63" name="TextBox 362">
              <a:extLst>
                <a:ext uri="{FF2B5EF4-FFF2-40B4-BE49-F238E27FC236}">
                  <a16:creationId xmlns:a16="http://schemas.microsoft.com/office/drawing/2014/main" id="{DA3D4A62-B474-4810-A8FD-6DF6AE6DBDFC}"/>
                </a:ext>
              </a:extLst>
            </p:cNvPr>
            <p:cNvSpPr txBox="1"/>
            <p:nvPr/>
          </p:nvSpPr>
          <p:spPr>
            <a:xfrm>
              <a:off x="5157579" y="1854317"/>
              <a:ext cx="39754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Personalize</a:t>
              </a:r>
            </a:p>
          </p:txBody>
        </p:sp>
      </p:grpSp>
      <p:grpSp>
        <p:nvGrpSpPr>
          <p:cNvPr id="31" name="Group 30">
            <a:extLst>
              <a:ext uri="{FF2B5EF4-FFF2-40B4-BE49-F238E27FC236}">
                <a16:creationId xmlns:a16="http://schemas.microsoft.com/office/drawing/2014/main" id="{C96BDF46-23A9-49DE-9C17-860218E6761E}"/>
              </a:ext>
            </a:extLst>
          </p:cNvPr>
          <p:cNvGrpSpPr/>
          <p:nvPr/>
        </p:nvGrpSpPr>
        <p:grpSpPr>
          <a:xfrm>
            <a:off x="6015864" y="1568148"/>
            <a:ext cx="291748" cy="452368"/>
            <a:chOff x="6015864" y="1568148"/>
            <a:chExt cx="291748" cy="452368"/>
          </a:xfrm>
        </p:grpSpPr>
        <p:grpSp>
          <p:nvGrpSpPr>
            <p:cNvPr id="293" name="Graphic 108">
              <a:extLst>
                <a:ext uri="{FF2B5EF4-FFF2-40B4-BE49-F238E27FC236}">
                  <a16:creationId xmlns:a16="http://schemas.microsoft.com/office/drawing/2014/main" id="{DFB46AC4-4D16-4B3A-A82E-B769CACC450F}"/>
                </a:ext>
              </a:extLst>
            </p:cNvPr>
            <p:cNvGrpSpPr/>
            <p:nvPr/>
          </p:nvGrpSpPr>
          <p:grpSpPr>
            <a:xfrm>
              <a:off x="6079576" y="1568148"/>
              <a:ext cx="164324" cy="153836"/>
              <a:chOff x="9432622" y="1721240"/>
              <a:chExt cx="445685" cy="417237"/>
            </a:xfrm>
            <a:solidFill>
              <a:schemeClr val="tx1"/>
            </a:solidFill>
          </p:grpSpPr>
          <p:sp>
            <p:nvSpPr>
              <p:cNvPr id="294" name="Freeform: Shape 293">
                <a:extLst>
                  <a:ext uri="{FF2B5EF4-FFF2-40B4-BE49-F238E27FC236}">
                    <a16:creationId xmlns:a16="http://schemas.microsoft.com/office/drawing/2014/main" id="{79C590BF-7311-49BC-8B41-38B7EB8CC943}"/>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5" name="Freeform: Shape 294">
                <a:extLst>
                  <a:ext uri="{FF2B5EF4-FFF2-40B4-BE49-F238E27FC236}">
                    <a16:creationId xmlns:a16="http://schemas.microsoft.com/office/drawing/2014/main" id="{4A44926F-AF5A-4841-BEBC-E0A43C8B2197}"/>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6" name="Freeform: Shape 295">
                <a:extLst>
                  <a:ext uri="{FF2B5EF4-FFF2-40B4-BE49-F238E27FC236}">
                    <a16:creationId xmlns:a16="http://schemas.microsoft.com/office/drawing/2014/main" id="{D652A778-A64A-4C71-88C5-B3C9CB1B7D2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7" name="Freeform: Shape 296">
                <a:extLst>
                  <a:ext uri="{FF2B5EF4-FFF2-40B4-BE49-F238E27FC236}">
                    <a16:creationId xmlns:a16="http://schemas.microsoft.com/office/drawing/2014/main" id="{0A8709EC-51F6-45BE-89E8-9C0D5103E525}"/>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8" name="Freeform: Shape 297">
                <a:extLst>
                  <a:ext uri="{FF2B5EF4-FFF2-40B4-BE49-F238E27FC236}">
                    <a16:creationId xmlns:a16="http://schemas.microsoft.com/office/drawing/2014/main" id="{AF163763-08A9-43CB-97DA-3BC6C017672F}"/>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9" name="Freeform: Shape 298">
                <a:extLst>
                  <a:ext uri="{FF2B5EF4-FFF2-40B4-BE49-F238E27FC236}">
                    <a16:creationId xmlns:a16="http://schemas.microsoft.com/office/drawing/2014/main" id="{E1AF3308-59EB-410A-8085-F869647E2A4B}"/>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0" name="Freeform: Shape 299">
                <a:extLst>
                  <a:ext uri="{FF2B5EF4-FFF2-40B4-BE49-F238E27FC236}">
                    <a16:creationId xmlns:a16="http://schemas.microsoft.com/office/drawing/2014/main" id="{7F0AF521-A485-43FA-B7DE-C6214BE8FA57}"/>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64" name="TextBox 363">
              <a:extLst>
                <a:ext uri="{FF2B5EF4-FFF2-40B4-BE49-F238E27FC236}">
                  <a16:creationId xmlns:a16="http://schemas.microsoft.com/office/drawing/2014/main" id="{CAE1CCF0-F4D2-416C-923D-5B788ECB2CAD}"/>
                </a:ext>
              </a:extLst>
            </p:cNvPr>
            <p:cNvSpPr txBox="1"/>
            <p:nvPr/>
          </p:nvSpPr>
          <p:spPr>
            <a:xfrm>
              <a:off x="6015864" y="1854317"/>
              <a:ext cx="291748"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Forecast</a:t>
              </a:r>
            </a:p>
          </p:txBody>
        </p:sp>
      </p:grpSp>
      <p:grpSp>
        <p:nvGrpSpPr>
          <p:cNvPr id="37" name="Group 36">
            <a:extLst>
              <a:ext uri="{FF2B5EF4-FFF2-40B4-BE49-F238E27FC236}">
                <a16:creationId xmlns:a16="http://schemas.microsoft.com/office/drawing/2014/main" id="{1601DB2A-8752-44A7-8D31-5FEAE5E8930A}"/>
              </a:ext>
            </a:extLst>
          </p:cNvPr>
          <p:cNvGrpSpPr/>
          <p:nvPr/>
        </p:nvGrpSpPr>
        <p:grpSpPr>
          <a:xfrm>
            <a:off x="2226048" y="1544961"/>
            <a:ext cx="448841" cy="582252"/>
            <a:chOff x="2047537" y="1544961"/>
            <a:chExt cx="448841" cy="582252"/>
          </a:xfrm>
        </p:grpSpPr>
        <p:sp>
          <p:nvSpPr>
            <p:cNvPr id="360" name="TextBox 359">
              <a:extLst>
                <a:ext uri="{FF2B5EF4-FFF2-40B4-BE49-F238E27FC236}">
                  <a16:creationId xmlns:a16="http://schemas.microsoft.com/office/drawing/2014/main" id="{02756147-E89D-4F34-A9B2-1DD00004D909}"/>
                </a:ext>
              </a:extLst>
            </p:cNvPr>
            <p:cNvSpPr txBox="1"/>
            <p:nvPr/>
          </p:nvSpPr>
          <p:spPr>
            <a:xfrm>
              <a:off x="2047537" y="1854318"/>
              <a:ext cx="448841" cy="272895"/>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72" name="Graphic 48">
              <a:extLst>
                <a:ext uri="{FF2B5EF4-FFF2-40B4-BE49-F238E27FC236}">
                  <a16:creationId xmlns:a16="http://schemas.microsoft.com/office/drawing/2014/main" id="{A5C8EEE3-89CC-43CE-9D74-25298DFB97E6}"/>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14" name="TextBox 113">
            <a:extLst>
              <a:ext uri="{FF2B5EF4-FFF2-40B4-BE49-F238E27FC236}">
                <a16:creationId xmlns:a16="http://schemas.microsoft.com/office/drawing/2014/main" id="{B796D74A-30BB-4852-8B5C-724315CED585}"/>
              </a:ext>
            </a:extLst>
          </p:cNvPr>
          <p:cNvSpPr txBox="1"/>
          <p:nvPr/>
        </p:nvSpPr>
        <p:spPr>
          <a:xfrm>
            <a:off x="451533" y="995730"/>
            <a:ext cx="864467"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AI SERVICES</a:t>
            </a:r>
          </a:p>
        </p:txBody>
      </p:sp>
      <p:sp>
        <p:nvSpPr>
          <p:cNvPr id="115" name="TextBox 114">
            <a:extLst>
              <a:ext uri="{FF2B5EF4-FFF2-40B4-BE49-F238E27FC236}">
                <a16:creationId xmlns:a16="http://schemas.microsoft.com/office/drawing/2014/main" id="{E4F446A9-3396-450A-A70C-D68FC1AB0D48}"/>
              </a:ext>
            </a:extLst>
          </p:cNvPr>
          <p:cNvSpPr txBox="1"/>
          <p:nvPr/>
        </p:nvSpPr>
        <p:spPr>
          <a:xfrm>
            <a:off x="451533" y="2345695"/>
            <a:ext cx="922176"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ML SERVICES</a:t>
            </a:r>
          </a:p>
        </p:txBody>
      </p:sp>
      <p:sp>
        <p:nvSpPr>
          <p:cNvPr id="116" name="TextBox 115">
            <a:extLst>
              <a:ext uri="{FF2B5EF4-FFF2-40B4-BE49-F238E27FC236}">
                <a16:creationId xmlns:a16="http://schemas.microsoft.com/office/drawing/2014/main" id="{A11E76C8-FD7C-4E41-B58E-68AA51AB31E4}"/>
              </a:ext>
            </a:extLst>
          </p:cNvPr>
          <p:cNvSpPr txBox="1"/>
          <p:nvPr/>
        </p:nvSpPr>
        <p:spPr>
          <a:xfrm>
            <a:off x="451532" y="3589138"/>
            <a:ext cx="2706510"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ML FRAMEWORKS &amp; INFRASTRUCTURE</a:t>
            </a:r>
          </a:p>
        </p:txBody>
      </p:sp>
      <p:grpSp>
        <p:nvGrpSpPr>
          <p:cNvPr id="35" name="Group 34">
            <a:extLst>
              <a:ext uri="{FF2B5EF4-FFF2-40B4-BE49-F238E27FC236}">
                <a16:creationId xmlns:a16="http://schemas.microsoft.com/office/drawing/2014/main" id="{37E2023D-877C-4519-A9E7-E7B38AB65DB7}"/>
              </a:ext>
            </a:extLst>
          </p:cNvPr>
          <p:cNvGrpSpPr/>
          <p:nvPr/>
        </p:nvGrpSpPr>
        <p:grpSpPr>
          <a:xfrm>
            <a:off x="3276292" y="1552139"/>
            <a:ext cx="285335" cy="464240"/>
            <a:chOff x="3147987" y="1552139"/>
            <a:chExt cx="285335" cy="464240"/>
          </a:xfrm>
        </p:grpSpPr>
        <p:grpSp>
          <p:nvGrpSpPr>
            <p:cNvPr id="107" name="Graphic 110">
              <a:extLst>
                <a:ext uri="{FF2B5EF4-FFF2-40B4-BE49-F238E27FC236}">
                  <a16:creationId xmlns:a16="http://schemas.microsoft.com/office/drawing/2014/main" id="{D0153B90-43AC-48B1-8502-F8D5CA9EFCB7}"/>
                </a:ext>
              </a:extLst>
            </p:cNvPr>
            <p:cNvGrpSpPr/>
            <p:nvPr/>
          </p:nvGrpSpPr>
          <p:grpSpPr>
            <a:xfrm>
              <a:off x="3182239" y="1552139"/>
              <a:ext cx="216830" cy="185855"/>
              <a:chOff x="3071685" y="1642846"/>
              <a:chExt cx="464651" cy="398272"/>
            </a:xfrm>
            <a:solidFill>
              <a:schemeClr val="tx1"/>
            </a:solidFill>
          </p:grpSpPr>
          <p:sp>
            <p:nvSpPr>
              <p:cNvPr id="108" name="Freeform: Shape 107">
                <a:extLst>
                  <a:ext uri="{FF2B5EF4-FFF2-40B4-BE49-F238E27FC236}">
                    <a16:creationId xmlns:a16="http://schemas.microsoft.com/office/drawing/2014/main" id="{F4C970A6-901F-4F4E-A6F7-0A0DF99BB42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BC7D789B-D544-490D-AF1E-9A8832E45EBE}"/>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BFD18F65-58C3-46E2-B049-D6DD52D961BA}"/>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2DF2C9D9-D4A7-4774-9C7A-89AD1F19295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DBFDACF4-B8E1-4AAF-B076-E5F8E2E45431}"/>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905119E8-054E-4521-9094-58E9898CB14A}"/>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438DA08A-223F-4A07-A926-74F991E72769}"/>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793E91DB-A896-42B8-B736-4587735C0FE1}"/>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5275C286-B008-43E6-B1B0-C4383597C028}"/>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A00929F2-295E-4FAE-B49D-992BF1B012CC}"/>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9C0FA233-EA13-4C5D-87E7-3109498F830D}"/>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B322D707-E31E-4F89-B650-2D75F679A60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31CFF04A-0D2F-407A-806B-41E02C743D43}"/>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B2285E8-790B-4AE1-A7E3-EC3535F63A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372A8328-3374-4527-998D-6715A4A2FBE1}"/>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816F6A19-8BDF-44E9-8545-1EF9B14CCE8E}"/>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569AEC3C-26E5-4B17-B2C3-3DB0DDAF225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4F99779C-E43E-4876-B46D-FA53FC255CD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9238FDE6-5F3E-4F51-87C2-91092B12F0B0}"/>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3" name="TextBox 152">
              <a:extLst>
                <a:ext uri="{FF2B5EF4-FFF2-40B4-BE49-F238E27FC236}">
                  <a16:creationId xmlns:a16="http://schemas.microsoft.com/office/drawing/2014/main" id="{C9B17674-0442-4F1C-8101-4F0607EFE013}"/>
                </a:ext>
              </a:extLst>
            </p:cNvPr>
            <p:cNvSpPr txBox="1"/>
            <p:nvPr/>
          </p:nvSpPr>
          <p:spPr>
            <a:xfrm>
              <a:off x="3147987" y="1850180"/>
              <a:ext cx="285335" cy="166199"/>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Textract</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4" name="Group 33">
            <a:extLst>
              <a:ext uri="{FF2B5EF4-FFF2-40B4-BE49-F238E27FC236}">
                <a16:creationId xmlns:a16="http://schemas.microsoft.com/office/drawing/2014/main" id="{787A1779-FD06-4BA5-BD37-A6422BF1E57D}"/>
              </a:ext>
            </a:extLst>
          </p:cNvPr>
          <p:cNvGrpSpPr/>
          <p:nvPr/>
        </p:nvGrpSpPr>
        <p:grpSpPr>
          <a:xfrm>
            <a:off x="3813148" y="1560332"/>
            <a:ext cx="285335" cy="460184"/>
            <a:chOff x="3770820" y="1560332"/>
            <a:chExt cx="285335" cy="460184"/>
          </a:xfrm>
        </p:grpSpPr>
        <p:sp>
          <p:nvSpPr>
            <p:cNvPr id="154" name="TextBox 153">
              <a:extLst>
                <a:ext uri="{FF2B5EF4-FFF2-40B4-BE49-F238E27FC236}">
                  <a16:creationId xmlns:a16="http://schemas.microsoft.com/office/drawing/2014/main" id="{A80C704F-F46F-47C9-800F-5969AF7DD498}"/>
                </a:ext>
              </a:extLst>
            </p:cNvPr>
            <p:cNvSpPr txBox="1"/>
            <p:nvPr/>
          </p:nvSpPr>
          <p:spPr>
            <a:xfrm>
              <a:off x="3770820"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8" name="Graphic 7">
              <a:extLst>
                <a:ext uri="{FF2B5EF4-FFF2-40B4-BE49-F238E27FC236}">
                  <a16:creationId xmlns:a16="http://schemas.microsoft.com/office/drawing/2014/main" id="{804149E5-E097-4F27-95C4-92B0874016C5}"/>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828753" y="1560332"/>
              <a:ext cx="169469" cy="169469"/>
            </a:xfrm>
            <a:prstGeom prst="rect">
              <a:avLst/>
            </a:prstGeom>
          </p:spPr>
        </p:pic>
      </p:grpSp>
      <p:grpSp>
        <p:nvGrpSpPr>
          <p:cNvPr id="30" name="Group 29">
            <a:extLst>
              <a:ext uri="{FF2B5EF4-FFF2-40B4-BE49-F238E27FC236}">
                <a16:creationId xmlns:a16="http://schemas.microsoft.com/office/drawing/2014/main" id="{D9014211-6E18-4511-8C10-7F1F73178A72}"/>
              </a:ext>
            </a:extLst>
          </p:cNvPr>
          <p:cNvGrpSpPr/>
          <p:nvPr/>
        </p:nvGrpSpPr>
        <p:grpSpPr>
          <a:xfrm>
            <a:off x="8118418" y="1558037"/>
            <a:ext cx="471283" cy="500600"/>
            <a:chOff x="8344693" y="1558037"/>
            <a:chExt cx="471283" cy="500600"/>
          </a:xfrm>
        </p:grpSpPr>
        <p:sp>
          <p:nvSpPr>
            <p:cNvPr id="155" name="TextBox 154">
              <a:extLst>
                <a:ext uri="{FF2B5EF4-FFF2-40B4-BE49-F238E27FC236}">
                  <a16:creationId xmlns:a16="http://schemas.microsoft.com/office/drawing/2014/main" id="{8925A996-2C62-444C-9F8E-AE5928F7AB93}"/>
                </a:ext>
              </a:extLst>
            </p:cNvPr>
            <p:cNvSpPr txBox="1"/>
            <p:nvPr/>
          </p:nvSpPr>
          <p:spPr>
            <a:xfrm>
              <a:off x="8344693" y="1868841"/>
              <a:ext cx="471283" cy="189796"/>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Contact Lens</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For Amazon Connect</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2" name="Graphic 155">
              <a:extLst>
                <a:ext uri="{FF2B5EF4-FFF2-40B4-BE49-F238E27FC236}">
                  <a16:creationId xmlns:a16="http://schemas.microsoft.com/office/drawing/2014/main" id="{497272C7-51B0-45ED-8BEB-3569515B7668}"/>
                </a:ext>
              </a:extLst>
            </p:cNvPr>
            <p:cNvGrpSpPr/>
            <p:nvPr/>
          </p:nvGrpSpPr>
          <p:grpSpPr>
            <a:xfrm>
              <a:off x="8481345" y="1558037"/>
              <a:ext cx="197978" cy="174058"/>
              <a:chOff x="10082401" y="4519254"/>
              <a:chExt cx="474717" cy="417360"/>
            </a:xfrm>
            <a:solidFill>
              <a:srgbClr val="FFFFFF"/>
            </a:solidFill>
          </p:grpSpPr>
          <p:sp>
            <p:nvSpPr>
              <p:cNvPr id="13" name="Freeform: Shape 12">
                <a:extLst>
                  <a:ext uri="{FF2B5EF4-FFF2-40B4-BE49-F238E27FC236}">
                    <a16:creationId xmlns:a16="http://schemas.microsoft.com/office/drawing/2014/main" id="{C46E2294-8577-43E9-9165-E8CA8C77B046}"/>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Freeform: Shape 13">
                <a:extLst>
                  <a:ext uri="{FF2B5EF4-FFF2-40B4-BE49-F238E27FC236}">
                    <a16:creationId xmlns:a16="http://schemas.microsoft.com/office/drawing/2014/main" id="{9E826D81-248E-4BE7-A54A-FA027C3EA39F}"/>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Freeform: Shape 14">
                <a:extLst>
                  <a:ext uri="{FF2B5EF4-FFF2-40B4-BE49-F238E27FC236}">
                    <a16:creationId xmlns:a16="http://schemas.microsoft.com/office/drawing/2014/main" id="{8786E4CE-960A-41BB-98F1-8083528B014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157" name="TextBox 156">
            <a:extLst>
              <a:ext uri="{FF2B5EF4-FFF2-40B4-BE49-F238E27FC236}">
                <a16:creationId xmlns:a16="http://schemas.microsoft.com/office/drawing/2014/main" id="{19D31F19-317D-4877-9032-5AB52DC69A88}"/>
              </a:ext>
            </a:extLst>
          </p:cNvPr>
          <p:cNvSpPr txBox="1"/>
          <p:nvPr/>
        </p:nvSpPr>
        <p:spPr>
          <a:xfrm>
            <a:off x="4592100" y="2716741"/>
            <a:ext cx="1567675" cy="219291"/>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mazon Ember"/>
                <a:ea typeface="+mn-ea"/>
                <a:cs typeface="+mn-cs"/>
              </a:rPr>
              <a:t>SageMaker Studio IDE</a:t>
            </a:r>
          </a:p>
        </p:txBody>
      </p:sp>
      <p:grpSp>
        <p:nvGrpSpPr>
          <p:cNvPr id="18" name="Group 17">
            <a:extLst>
              <a:ext uri="{FF2B5EF4-FFF2-40B4-BE49-F238E27FC236}">
                <a16:creationId xmlns:a16="http://schemas.microsoft.com/office/drawing/2014/main" id="{D9B935F8-7DAA-41DC-9F96-2C8A86864E22}"/>
              </a:ext>
            </a:extLst>
          </p:cNvPr>
          <p:cNvGrpSpPr/>
          <p:nvPr/>
        </p:nvGrpSpPr>
        <p:grpSpPr>
          <a:xfrm>
            <a:off x="7499536" y="1538070"/>
            <a:ext cx="347852" cy="482446"/>
            <a:chOff x="7499536" y="1538070"/>
            <a:chExt cx="347852" cy="482446"/>
          </a:xfrm>
        </p:grpSpPr>
        <p:sp>
          <p:nvSpPr>
            <p:cNvPr id="366" name="TextBox 365">
              <a:extLst>
                <a:ext uri="{FF2B5EF4-FFF2-40B4-BE49-F238E27FC236}">
                  <a16:creationId xmlns:a16="http://schemas.microsoft.com/office/drawing/2014/main" id="{6217BF6F-9563-4C63-A54E-831DE96BADEF}"/>
                </a:ext>
              </a:extLst>
            </p:cNvPr>
            <p:cNvSpPr txBox="1"/>
            <p:nvPr/>
          </p:nvSpPr>
          <p:spPr>
            <a:xfrm>
              <a:off x="7499536" y="1854317"/>
              <a:ext cx="347852"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CodeGuru</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9" name="Graphic 17">
              <a:extLst>
                <a:ext uri="{FF2B5EF4-FFF2-40B4-BE49-F238E27FC236}">
                  <a16:creationId xmlns:a16="http://schemas.microsoft.com/office/drawing/2014/main" id="{A8C0456A-2CBA-495E-AD0B-FB3E01055F32}"/>
                </a:ext>
              </a:extLst>
            </p:cNvPr>
            <p:cNvGrpSpPr/>
            <p:nvPr/>
          </p:nvGrpSpPr>
          <p:grpSpPr>
            <a:xfrm>
              <a:off x="7581056" y="1538070"/>
              <a:ext cx="184812" cy="213992"/>
              <a:chOff x="12146542" y="2891788"/>
              <a:chExt cx="361950" cy="419100"/>
            </a:xfrm>
            <a:solidFill>
              <a:schemeClr val="tx1"/>
            </a:solidFill>
          </p:grpSpPr>
          <p:sp>
            <p:nvSpPr>
              <p:cNvPr id="20" name="Freeform: Shape 19">
                <a:extLst>
                  <a:ext uri="{FF2B5EF4-FFF2-40B4-BE49-F238E27FC236}">
                    <a16:creationId xmlns:a16="http://schemas.microsoft.com/office/drawing/2014/main" id="{39BEED1E-2B2D-43DC-8309-FC3D35254E1D}"/>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1" name="Freeform: Shape 20">
                <a:extLst>
                  <a:ext uri="{FF2B5EF4-FFF2-40B4-BE49-F238E27FC236}">
                    <a16:creationId xmlns:a16="http://schemas.microsoft.com/office/drawing/2014/main" id="{808AB25F-9B2A-40AF-B8A3-9E16CBFF8229}"/>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EDF173F6-42DC-41D8-8D23-7847F9FC68F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A8D854B5-9C1B-4AC5-B6D4-F70A3830807C}"/>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B4BD3D9D-1C91-40A9-845D-92733EE90E06}"/>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8FF047DB-1436-4845-AB08-98ACCD44419F}"/>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5D943C44-8490-4FB8-ADF2-6E6801EFF4D6}"/>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FBB764D8-FE71-4A09-AC33-473C0B396ADE}"/>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15564321-818F-44F3-A7C0-8086B7E9EC99}"/>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F2520EDE-198F-4BAA-A2E3-BF1618710ADC}"/>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25" name="Graphic 250">
            <a:extLst>
              <a:ext uri="{FF2B5EF4-FFF2-40B4-BE49-F238E27FC236}">
                <a16:creationId xmlns:a16="http://schemas.microsoft.com/office/drawing/2014/main" id="{389CA4A5-EC2E-4A22-BAC4-49CE03C7DAE2}"/>
              </a:ext>
            </a:extLst>
          </p:cNvPr>
          <p:cNvGrpSpPr/>
          <p:nvPr/>
        </p:nvGrpSpPr>
        <p:grpSpPr>
          <a:xfrm>
            <a:off x="877965" y="2720419"/>
            <a:ext cx="240278" cy="239473"/>
            <a:chOff x="9831030" y="449332"/>
            <a:chExt cx="390741" cy="389432"/>
          </a:xfrm>
        </p:grpSpPr>
        <p:sp>
          <p:nvSpPr>
            <p:cNvPr id="126" name="Freeform: Shape 125">
              <a:extLst>
                <a:ext uri="{FF2B5EF4-FFF2-40B4-BE49-F238E27FC236}">
                  <a16:creationId xmlns:a16="http://schemas.microsoft.com/office/drawing/2014/main" id="{15CA0F30-91B9-4BA9-9A37-FF7158DF667C}"/>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533BFFBA-DB60-4CCB-BAC9-BDBA7B674AFD}"/>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C88BC4CE-35DE-45D5-9949-4017341395D0}"/>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69300124-178F-4B8F-9CD1-16C9C2980FD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D42F425A-14A8-4F4D-9423-00C777033879}"/>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DEFB041E-2813-42FA-AC1A-8CA64BF2230E}"/>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C78F7567-ED32-428F-AEE4-4C23F9ED914F}"/>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140EDF0D-C170-466D-A459-B30D1F1D61A5}"/>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5F93B5EE-65BC-4663-8494-5AFA9C00E02D}"/>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215B875F-8230-4A0B-921E-378A069D100F}"/>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49E72131-314D-4519-AE4C-8D9A889C263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6CE988C7-33A8-48AB-8EF8-AF39E0EFC476}"/>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DD8DAE4D-ED27-47F8-BE50-EA1397C266FB}"/>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305E2E61-3BCB-4BCF-9DAA-79768B92A7E6}"/>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C8E1B2D8-3923-48A7-84D1-3B1BA79BD56E}"/>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3B0126AD-3838-439E-904E-5A6539BD7B41}"/>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2D3F5C4E-5739-4F5A-A29E-A5257FF6419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C1E567DE-6D74-48D8-8E83-7C24106F0AB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C774794F-01DF-47CE-9335-389CCA9562B8}"/>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451BCC99-E485-4AC2-B072-5623A0EBE8D8}"/>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grpSp>
      <p:sp>
        <p:nvSpPr>
          <p:cNvPr id="6" name="Rectangle 5"/>
          <p:cNvSpPr/>
          <p:nvPr/>
        </p:nvSpPr>
        <p:spPr>
          <a:xfrm>
            <a:off x="648489" y="2983893"/>
            <a:ext cx="699230" cy="338554"/>
          </a:xfrm>
          <a:prstGeom prst="rect">
            <a:avLst/>
          </a:prstGeom>
        </p:spPr>
        <p:txBody>
          <a:bodyPr wrap="none">
            <a:spAutoFit/>
          </a:bodyPr>
          <a:lstStyle/>
          <a:p>
            <a:pPr marL="0" marR="0" lvl="0" indent="0" algn="ctr" defTabSz="587549" rtl="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Amazon </a:t>
            </a:r>
            <a:b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br>
            <a:r>
              <a:rPr kumimoji="0" lang="en-US" sz="800" b="0" i="0" u="none" strike="noStrike" kern="0" cap="none" spc="0" normalizeH="0" baseline="0" noProof="0" dirty="0" err="1">
                <a:ln>
                  <a:noFill/>
                </a:ln>
                <a:solidFill>
                  <a:srgbClr val="FFFFFF"/>
                </a:solidFill>
                <a:effectLst/>
                <a:uLnTx/>
                <a:uFillTx/>
                <a:latin typeface="Amazon Ember"/>
                <a:ea typeface="Amazon Ember" panose="020B0603020204020204" pitchFamily="34" charset="0"/>
                <a:cs typeface="Amazon Ember" panose="020B0603020204020204" pitchFamily="34" charset="0"/>
              </a:rPr>
              <a:t>SageMaker</a:t>
            </a:r>
            <a:endPar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pic>
        <p:nvPicPr>
          <p:cNvPr id="159" name="Picture 158"/>
          <p:cNvPicPr>
            <a:picLocks noChangeAspect="1"/>
          </p:cNvPicPr>
          <p:nvPr/>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40079" y="4131241"/>
            <a:ext cx="484262" cy="291562"/>
          </a:xfrm>
          <a:prstGeom prst="rect">
            <a:avLst/>
          </a:prstGeom>
        </p:spPr>
      </p:pic>
      <p:sp>
        <p:nvSpPr>
          <p:cNvPr id="163" name="TextBox 162"/>
          <p:cNvSpPr txBox="1"/>
          <p:nvPr/>
        </p:nvSpPr>
        <p:spPr>
          <a:xfrm>
            <a:off x="3787182" y="4236934"/>
            <a:ext cx="1078800" cy="1692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D</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eep</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raph</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L</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ibrary</a:t>
            </a:r>
          </a:p>
        </p:txBody>
      </p:sp>
      <p:sp>
        <p:nvSpPr>
          <p:cNvPr id="161" name="Rectangle 160">
            <a:extLst>
              <a:ext uri="{FF2B5EF4-FFF2-40B4-BE49-F238E27FC236}">
                <a16:creationId xmlns:a16="http://schemas.microsoft.com/office/drawing/2014/main" id="{A0CAD47E-722F-4FE3-859F-36A8C11DBF37}"/>
              </a:ext>
            </a:extLst>
          </p:cNvPr>
          <p:cNvSpPr/>
          <p:nvPr/>
        </p:nvSpPr>
        <p:spPr>
          <a:xfrm>
            <a:off x="-2398" y="2256552"/>
            <a:ext cx="9143999" cy="2405112"/>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17" name="Group 16">
            <a:extLst>
              <a:ext uri="{FF2B5EF4-FFF2-40B4-BE49-F238E27FC236}">
                <a16:creationId xmlns:a16="http://schemas.microsoft.com/office/drawing/2014/main" id="{81E5C759-00F3-4D06-905F-AE59A708DC2D}"/>
              </a:ext>
            </a:extLst>
          </p:cNvPr>
          <p:cNvGrpSpPr/>
          <p:nvPr/>
        </p:nvGrpSpPr>
        <p:grpSpPr>
          <a:xfrm>
            <a:off x="6647377" y="1533296"/>
            <a:ext cx="519373" cy="487220"/>
            <a:chOff x="6647377" y="1533296"/>
            <a:chExt cx="519373" cy="487220"/>
          </a:xfrm>
        </p:grpSpPr>
        <p:sp>
          <p:nvSpPr>
            <p:cNvPr id="365" name="TextBox 364">
              <a:extLst>
                <a:ext uri="{FF2B5EF4-FFF2-40B4-BE49-F238E27FC236}">
                  <a16:creationId xmlns:a16="http://schemas.microsoft.com/office/drawing/2014/main" id="{2EF6CD95-6B3A-45A2-BD83-6A1DD38F3D19}"/>
                </a:ext>
              </a:extLst>
            </p:cNvPr>
            <p:cNvSpPr txBox="1"/>
            <p:nvPr/>
          </p:nvSpPr>
          <p:spPr>
            <a:xfrm>
              <a:off x="6647377" y="1854317"/>
              <a:ext cx="519373"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16" name="Freeform 5">
              <a:extLst>
                <a:ext uri="{FF2B5EF4-FFF2-40B4-BE49-F238E27FC236}">
                  <a16:creationId xmlns:a16="http://schemas.microsoft.com/office/drawing/2014/main" id="{572DCF4A-272D-4394-9CC0-3C5DF062E8BF}"/>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46" name="Group 45">
            <a:extLst>
              <a:ext uri="{FF2B5EF4-FFF2-40B4-BE49-F238E27FC236}">
                <a16:creationId xmlns:a16="http://schemas.microsoft.com/office/drawing/2014/main" id="{14A80C10-44DE-4697-8595-2E4A0A9098F2}"/>
              </a:ext>
            </a:extLst>
          </p:cNvPr>
          <p:cNvGrpSpPr/>
          <p:nvPr/>
        </p:nvGrpSpPr>
        <p:grpSpPr>
          <a:xfrm>
            <a:off x="2795591" y="1554254"/>
            <a:ext cx="323807" cy="466262"/>
            <a:chOff x="2795591" y="1554254"/>
            <a:chExt cx="323807" cy="466262"/>
          </a:xfrm>
        </p:grpSpPr>
        <p:sp>
          <p:nvSpPr>
            <p:cNvPr id="361" name="TextBox 360">
              <a:extLst>
                <a:ext uri="{FF2B5EF4-FFF2-40B4-BE49-F238E27FC236}">
                  <a16:creationId xmlns:a16="http://schemas.microsoft.com/office/drawing/2014/main" id="{D0D03EC6-FB2B-483A-91CC-B5404212E290}"/>
                </a:ext>
              </a:extLst>
            </p:cNvPr>
            <p:cNvSpPr txBox="1"/>
            <p:nvPr/>
          </p:nvSpPr>
          <p:spPr>
            <a:xfrm>
              <a:off x="2795591" y="1854317"/>
              <a:ext cx="323807"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45" name="Freeform: Shape 44">
              <a:extLst>
                <a:ext uri="{FF2B5EF4-FFF2-40B4-BE49-F238E27FC236}">
                  <a16:creationId xmlns:a16="http://schemas.microsoft.com/office/drawing/2014/main" id="{EA00A8D4-1963-446E-BC9B-B5110C40F2E7}"/>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8" name="Oval 157">
            <a:extLst>
              <a:ext uri="{FF2B5EF4-FFF2-40B4-BE49-F238E27FC236}">
                <a16:creationId xmlns:a16="http://schemas.microsoft.com/office/drawing/2014/main" id="{CA117BE9-5C9F-FA42-B3A3-D443B55EFF4E}"/>
              </a:ext>
            </a:extLst>
          </p:cNvPr>
          <p:cNvSpPr/>
          <p:nvPr/>
        </p:nvSpPr>
        <p:spPr>
          <a:xfrm>
            <a:off x="378215" y="1267979"/>
            <a:ext cx="775242" cy="976976"/>
          </a:xfrm>
          <a:prstGeom prst="ellipse">
            <a:avLst/>
          </a:prstGeom>
          <a:solidFill>
            <a:srgbClr val="FFC000">
              <a:alpha val="2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Tree>
    <p:extLst>
      <p:ext uri="{BB962C8B-B14F-4D97-AF65-F5344CB8AC3E}">
        <p14:creationId xmlns:p14="http://schemas.microsoft.com/office/powerpoint/2010/main" val="203827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D8E937-21C6-7648-AB19-FE6074701899}"/>
              </a:ext>
            </a:extLst>
          </p:cNvPr>
          <p:cNvSpPr>
            <a:spLocks noGrp="1"/>
          </p:cNvSpPr>
          <p:nvPr>
            <p:ph type="title"/>
          </p:nvPr>
        </p:nvSpPr>
        <p:spPr/>
        <p:txBody>
          <a:bodyPr/>
          <a:lstStyle/>
          <a:p>
            <a:r>
              <a:rPr lang="en-US" sz="2800" dirty="0"/>
              <a:t>Amazon Rekognition Overview</a:t>
            </a:r>
          </a:p>
        </p:txBody>
      </p:sp>
    </p:spTree>
    <p:extLst>
      <p:ext uri="{BB962C8B-B14F-4D97-AF65-F5344CB8AC3E}">
        <p14:creationId xmlns:p14="http://schemas.microsoft.com/office/powerpoint/2010/main" val="41584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latin typeface="+mj-lt"/>
              </a:rPr>
              <a:t>Amazon </a:t>
            </a:r>
            <a:r>
              <a:rPr lang="en-US" dirty="0" err="1">
                <a:latin typeface="+mj-lt"/>
              </a:rPr>
              <a:t>Rekognition</a:t>
            </a:r>
            <a:br>
              <a:rPr lang="en-US" dirty="0">
                <a:latin typeface="+mj-lt"/>
              </a:rPr>
            </a:br>
            <a:r>
              <a:rPr lang="en-US" sz="1800" dirty="0">
                <a:solidFill>
                  <a:srgbClr val="FFCC00"/>
                </a:solidFill>
                <a:ea typeface="Amazon Ember Cd" panose="020B0606020204020204" pitchFamily="34" charset="0"/>
                <a:cs typeface="Amazon Ember Cd" panose="020B0606020204020204" pitchFamily="34" charset="0"/>
              </a:rPr>
              <a:t>Deep-Learning-Based Image and Video Analysis</a:t>
            </a:r>
          </a:p>
        </p:txBody>
      </p:sp>
      <p:pic>
        <p:nvPicPr>
          <p:cNvPr id="12" name="Picture 11">
            <a:extLst>
              <a:ext uri="{FF2B5EF4-FFF2-40B4-BE49-F238E27FC236}">
                <a16:creationId xmlns:a16="http://schemas.microsoft.com/office/drawing/2014/main" id="{E4D11547-0278-FD4C-BAB4-87E102DB5A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81331" y="1439333"/>
            <a:ext cx="4502971" cy="2935084"/>
          </a:xfrm>
          <a:prstGeom prst="rect">
            <a:avLst/>
          </a:prstGeom>
        </p:spPr>
      </p:pic>
      <p:grpSp>
        <p:nvGrpSpPr>
          <p:cNvPr id="5" name="Group 4">
            <a:extLst>
              <a:ext uri="{FF2B5EF4-FFF2-40B4-BE49-F238E27FC236}">
                <a16:creationId xmlns:a16="http://schemas.microsoft.com/office/drawing/2014/main" id="{16AEC464-F4B6-9646-B947-68D6537F04DC}"/>
              </a:ext>
            </a:extLst>
          </p:cNvPr>
          <p:cNvGrpSpPr/>
          <p:nvPr/>
        </p:nvGrpSpPr>
        <p:grpSpPr>
          <a:xfrm>
            <a:off x="2791736" y="1876134"/>
            <a:ext cx="368665" cy="2061482"/>
            <a:chOff x="7497845" y="3200400"/>
            <a:chExt cx="589864" cy="3298371"/>
          </a:xfrm>
          <a:solidFill>
            <a:srgbClr val="F8991C"/>
          </a:solidFill>
        </p:grpSpPr>
        <p:grpSp>
          <p:nvGrpSpPr>
            <p:cNvPr id="6" name="Group 5">
              <a:extLst>
                <a:ext uri="{FF2B5EF4-FFF2-40B4-BE49-F238E27FC236}">
                  <a16:creationId xmlns:a16="http://schemas.microsoft.com/office/drawing/2014/main" id="{7D750E8F-CA89-A449-9677-D93A87B3C80F}"/>
                </a:ext>
              </a:extLst>
            </p:cNvPr>
            <p:cNvGrpSpPr/>
            <p:nvPr/>
          </p:nvGrpSpPr>
          <p:grpSpPr>
            <a:xfrm>
              <a:off x="7497845" y="3200400"/>
              <a:ext cx="589864" cy="3298371"/>
              <a:chOff x="7497845" y="3200400"/>
              <a:chExt cx="589864" cy="3298371"/>
            </a:xfrm>
            <a:grpFill/>
          </p:grpSpPr>
          <p:cxnSp>
            <p:nvCxnSpPr>
              <p:cNvPr id="8" name="Straight Connector 7">
                <a:extLst>
                  <a:ext uri="{FF2B5EF4-FFF2-40B4-BE49-F238E27FC236}">
                    <a16:creationId xmlns:a16="http://schemas.microsoft.com/office/drawing/2014/main" id="{500C01D2-D07A-DC4C-A9CD-ECC0A54291BC}"/>
                  </a:ext>
                </a:extLst>
              </p:cNvPr>
              <p:cNvCxnSpPr>
                <a:cxnSpLocks/>
              </p:cNvCxnSpPr>
              <p:nvPr/>
            </p:nvCxnSpPr>
            <p:spPr>
              <a:xfrm>
                <a:off x="7792777" y="3200400"/>
                <a:ext cx="0" cy="3298371"/>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1041512-C528-8543-B9FA-D0992B8D995B}"/>
                  </a:ext>
                </a:extLst>
              </p:cNvPr>
              <p:cNvSpPr/>
              <p:nvPr/>
            </p:nvSpPr>
            <p:spPr>
              <a:xfrm rot="16200000">
                <a:off x="7497845" y="4554654"/>
                <a:ext cx="589864" cy="589864"/>
              </a:xfrm>
              <a:prstGeom prst="ellipse">
                <a:avLst/>
              </a:prstGeom>
              <a:solidFill>
                <a:srgbClr val="FFCC00"/>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57150" tIns="28575" rIns="57150" bIns="28575" numCol="1" anchor="t" anchorCtr="0" compatLnSpc="1">
                <a:prstTxWarp prst="textNoShape">
                  <a:avLst/>
                </a:prstTxWarp>
              </a:bodyPr>
              <a:lstStyle/>
              <a:p>
                <a:endParaRPr lang="en-US" sz="1125" dirty="0"/>
              </a:p>
            </p:txBody>
          </p:sp>
        </p:grpSp>
        <p:sp>
          <p:nvSpPr>
            <p:cNvPr id="7" name="Rectangle 3">
              <a:extLst>
                <a:ext uri="{FF2B5EF4-FFF2-40B4-BE49-F238E27FC236}">
                  <a16:creationId xmlns:a16="http://schemas.microsoft.com/office/drawing/2014/main" id="{C3DB6D38-3FAD-E546-87D8-E42E2DAB1148}"/>
                </a:ext>
              </a:extLst>
            </p:cNvPr>
            <p:cNvSpPr/>
            <p:nvPr/>
          </p:nvSpPr>
          <p:spPr bwMode="auto">
            <a:xfrm rot="2700000">
              <a:off x="7651749" y="4746657"/>
              <a:ext cx="205856" cy="205856"/>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solidFill>
              <a:srgbClr val="FFCC00"/>
            </a:solidFill>
            <a:ln w="25400" cap="flat">
              <a:solidFill>
                <a:schemeClr val="tx1"/>
              </a:solidFill>
              <a:prstDash val="solid"/>
              <a:miter lim="800000"/>
              <a:headEnd/>
              <a:tailEnd/>
            </a:ln>
          </p:spPr>
          <p:txBody>
            <a:bodyPr vert="horz" wrap="square" lIns="54911" tIns="27455" rIns="54911" bIns="27455" numCol="1" anchor="t" anchorCtr="0" compatLnSpc="1">
              <a:prstTxWarp prst="textNoShape">
                <a:avLst/>
              </a:prstTxWarp>
            </a:bodyPr>
            <a:lstStyle/>
            <a:p>
              <a:pPr defTabSz="549093">
                <a:defRPr/>
              </a:pPr>
              <a:endParaRPr lang="en-US" sz="1103" kern="0" dirty="0">
                <a:solidFill>
                  <a:srgbClr val="505050"/>
                </a:solidFill>
                <a:latin typeface="Segoe UI Semilight"/>
              </a:endParaRPr>
            </a:p>
          </p:txBody>
        </p:sp>
      </p:grpSp>
      <p:pic>
        <p:nvPicPr>
          <p:cNvPr id="10" name="Picture 9">
            <a:extLst>
              <a:ext uri="{FF2B5EF4-FFF2-40B4-BE49-F238E27FC236}">
                <a16:creationId xmlns:a16="http://schemas.microsoft.com/office/drawing/2014/main" id="{98FC3F70-8075-884D-880D-BDF3205B0E6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9904" y="1821842"/>
            <a:ext cx="1520902" cy="2170068"/>
          </a:xfrm>
          <a:prstGeom prst="rect">
            <a:avLst/>
          </a:prstGeom>
        </p:spPr>
      </p:pic>
    </p:spTree>
    <p:extLst>
      <p:ext uri="{BB962C8B-B14F-4D97-AF65-F5344CB8AC3E}">
        <p14:creationId xmlns:p14="http://schemas.microsoft.com/office/powerpoint/2010/main" val="145667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window&#10;&#10;Description automatically generated">
            <a:extLst>
              <a:ext uri="{FF2B5EF4-FFF2-40B4-BE49-F238E27FC236}">
                <a16:creationId xmlns:a16="http://schemas.microsoft.com/office/drawing/2014/main" id="{2243156B-8CB8-4D81-AFC6-A242036256A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23215" y="3430454"/>
            <a:ext cx="1590512" cy="907534"/>
          </a:xfrm>
          <a:prstGeom prst="rect">
            <a:avLst/>
          </a:prstGeom>
        </p:spPr>
      </p:pic>
      <p:sp>
        <p:nvSpPr>
          <p:cNvPr id="29" name="Title 28">
            <a:extLst>
              <a:ext uri="{FF2B5EF4-FFF2-40B4-BE49-F238E27FC236}">
                <a16:creationId xmlns:a16="http://schemas.microsoft.com/office/drawing/2014/main" id="{7C9F4053-FE29-4DE9-A96F-34807691008B}"/>
              </a:ext>
            </a:extLst>
          </p:cNvPr>
          <p:cNvSpPr>
            <a:spLocks noGrp="1"/>
          </p:cNvSpPr>
          <p:nvPr>
            <p:ph type="title"/>
          </p:nvPr>
        </p:nvSpPr>
        <p:spPr>
          <a:xfrm>
            <a:off x="157210" y="44036"/>
            <a:ext cx="8739267" cy="674749"/>
          </a:xfrm>
        </p:spPr>
        <p:txBody>
          <a:bodyPr/>
          <a:lstStyle/>
          <a:p>
            <a:pPr lvl="0"/>
            <a:r>
              <a:rPr lang="en-US" dirty="0"/>
              <a:t>Amazon Rekognition Features</a:t>
            </a:r>
            <a:endParaRPr lang="en-US" noProof="0" dirty="0"/>
          </a:p>
        </p:txBody>
      </p:sp>
      <p:pic>
        <p:nvPicPr>
          <p:cNvPr id="9" name="Picture 8">
            <a:extLst>
              <a:ext uri="{FF2B5EF4-FFF2-40B4-BE49-F238E27FC236}">
                <a16:creationId xmlns:a16="http://schemas.microsoft.com/office/drawing/2014/main" id="{D0F52E66-3C4A-7B43-A4C8-2A4FEAD81DC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3810" y="2073035"/>
            <a:ext cx="1591547" cy="904874"/>
          </a:xfrm>
          <a:prstGeom prst="rect">
            <a:avLst/>
          </a:prstGeom>
          <a:ln w="15875">
            <a:noFill/>
          </a:ln>
        </p:spPr>
      </p:pic>
      <p:pic>
        <p:nvPicPr>
          <p:cNvPr id="10" name="Picture 9">
            <a:extLst>
              <a:ext uri="{FF2B5EF4-FFF2-40B4-BE49-F238E27FC236}">
                <a16:creationId xmlns:a16="http://schemas.microsoft.com/office/drawing/2014/main" id="{F8D3861E-344F-A048-8216-A06F6012915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26532" y="755826"/>
            <a:ext cx="1591547" cy="891481"/>
          </a:xfrm>
          <a:prstGeom prst="rect">
            <a:avLst/>
          </a:prstGeom>
          <a:ln w="15875">
            <a:noFill/>
          </a:ln>
        </p:spPr>
      </p:pic>
      <p:sp>
        <p:nvSpPr>
          <p:cNvPr id="19" name="TextBox 18">
            <a:extLst>
              <a:ext uri="{FF2B5EF4-FFF2-40B4-BE49-F238E27FC236}">
                <a16:creationId xmlns:a16="http://schemas.microsoft.com/office/drawing/2014/main" id="{CA2B40A9-3C86-3948-BA5B-B2FF4711BFB7}"/>
              </a:ext>
            </a:extLst>
          </p:cNvPr>
          <p:cNvSpPr txBox="1"/>
          <p:nvPr/>
        </p:nvSpPr>
        <p:spPr>
          <a:xfrm>
            <a:off x="6945101" y="3111005"/>
            <a:ext cx="1368965"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CELEBRITY RECOGNITION</a:t>
            </a:r>
          </a:p>
        </p:txBody>
      </p:sp>
      <p:pic>
        <p:nvPicPr>
          <p:cNvPr id="4" name="Picture 3">
            <a:extLst>
              <a:ext uri="{FF2B5EF4-FFF2-40B4-BE49-F238E27FC236}">
                <a16:creationId xmlns:a16="http://schemas.microsoft.com/office/drawing/2014/main" id="{936C0E70-5F22-F841-A6C2-A59D68838E4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804523" y="748547"/>
            <a:ext cx="1591547" cy="902232"/>
          </a:xfrm>
          <a:prstGeom prst="rect">
            <a:avLst/>
          </a:prstGeom>
          <a:ln w="15875">
            <a:noFill/>
          </a:ln>
        </p:spPr>
      </p:pic>
      <p:pic>
        <p:nvPicPr>
          <p:cNvPr id="8" name="Picture 7" descr="Face-search.png">
            <a:extLst>
              <a:ext uri="{FF2B5EF4-FFF2-40B4-BE49-F238E27FC236}">
                <a16:creationId xmlns:a16="http://schemas.microsoft.com/office/drawing/2014/main" id="{C3B07596-6ED2-8F4C-A2E7-A8D5477A14F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17681" y="2080973"/>
            <a:ext cx="1579786" cy="909339"/>
          </a:xfrm>
          <a:prstGeom prst="rect">
            <a:avLst/>
          </a:prstGeom>
          <a:ln w="15875">
            <a:noFill/>
          </a:ln>
        </p:spPr>
      </p:pic>
      <p:pic>
        <p:nvPicPr>
          <p:cNvPr id="11" name="Picture 10">
            <a:extLst>
              <a:ext uri="{FF2B5EF4-FFF2-40B4-BE49-F238E27FC236}">
                <a16:creationId xmlns:a16="http://schemas.microsoft.com/office/drawing/2014/main" id="{F9F4DAAE-64AC-EF4C-ABCA-CA0AF55211F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685287" y="3421726"/>
            <a:ext cx="1591547" cy="900471"/>
          </a:xfrm>
          <a:prstGeom prst="rect">
            <a:avLst/>
          </a:prstGeom>
          <a:ln w="15875">
            <a:noFill/>
          </a:ln>
        </p:spPr>
      </p:pic>
      <p:sp>
        <p:nvSpPr>
          <p:cNvPr id="18" name="TextBox 17">
            <a:extLst>
              <a:ext uri="{FF2B5EF4-FFF2-40B4-BE49-F238E27FC236}">
                <a16:creationId xmlns:a16="http://schemas.microsoft.com/office/drawing/2014/main" id="{558A10AD-B5E3-6E47-B64D-5CBF259AA716}"/>
              </a:ext>
            </a:extLst>
          </p:cNvPr>
          <p:cNvSpPr txBox="1"/>
          <p:nvPr/>
        </p:nvSpPr>
        <p:spPr>
          <a:xfrm>
            <a:off x="4900479" y="3111005"/>
            <a:ext cx="1404231"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FACE COMPARE &amp; SEARCH</a:t>
            </a:r>
          </a:p>
        </p:txBody>
      </p:sp>
      <p:sp>
        <p:nvSpPr>
          <p:cNvPr id="20" name="TextBox 19">
            <a:extLst>
              <a:ext uri="{FF2B5EF4-FFF2-40B4-BE49-F238E27FC236}">
                <a16:creationId xmlns:a16="http://schemas.microsoft.com/office/drawing/2014/main" id="{3020236C-5B95-5545-B3D7-459201F1F8A9}"/>
              </a:ext>
            </a:extLst>
          </p:cNvPr>
          <p:cNvSpPr txBox="1"/>
          <p:nvPr/>
        </p:nvSpPr>
        <p:spPr>
          <a:xfrm>
            <a:off x="6234999" y="4445736"/>
            <a:ext cx="492122"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PATHING</a:t>
            </a:r>
          </a:p>
        </p:txBody>
      </p:sp>
      <p:pic>
        <p:nvPicPr>
          <p:cNvPr id="6" name="Picture 5">
            <a:extLst>
              <a:ext uri="{FF2B5EF4-FFF2-40B4-BE49-F238E27FC236}">
                <a16:creationId xmlns:a16="http://schemas.microsoft.com/office/drawing/2014/main" id="{BDA9222D-AA70-B143-85CB-6B189BB7AB1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82663" y="2078988"/>
            <a:ext cx="1591547" cy="902891"/>
          </a:xfrm>
          <a:prstGeom prst="rect">
            <a:avLst/>
          </a:prstGeom>
          <a:ln w="15875">
            <a:noFill/>
          </a:ln>
        </p:spPr>
      </p:pic>
      <p:sp>
        <p:nvSpPr>
          <p:cNvPr id="17" name="TextBox 16">
            <a:extLst>
              <a:ext uri="{FF2B5EF4-FFF2-40B4-BE49-F238E27FC236}">
                <a16:creationId xmlns:a16="http://schemas.microsoft.com/office/drawing/2014/main" id="{6F6290D6-7493-9D4D-BBB2-8DB95F202EB2}"/>
              </a:ext>
            </a:extLst>
          </p:cNvPr>
          <p:cNvSpPr txBox="1"/>
          <p:nvPr/>
        </p:nvSpPr>
        <p:spPr>
          <a:xfrm>
            <a:off x="2707204" y="3111005"/>
            <a:ext cx="1742465"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FACE DETECTION AND ANALYSIS</a:t>
            </a:r>
          </a:p>
        </p:txBody>
      </p:sp>
      <p:pic>
        <p:nvPicPr>
          <p:cNvPr id="23" name="Picture 22">
            <a:extLst>
              <a:ext uri="{FF2B5EF4-FFF2-40B4-BE49-F238E27FC236}">
                <a16:creationId xmlns:a16="http://schemas.microsoft.com/office/drawing/2014/main" id="{2E071DEE-F700-2F4B-A7ED-3029941F288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t="-368"/>
          <a:stretch/>
        </p:blipFill>
        <p:spPr>
          <a:xfrm>
            <a:off x="3648303" y="3430457"/>
            <a:ext cx="1602408" cy="885846"/>
          </a:xfrm>
          <a:prstGeom prst="rect">
            <a:avLst/>
          </a:prstGeom>
          <a:ln w="15875">
            <a:noFill/>
          </a:ln>
        </p:spPr>
      </p:pic>
      <p:sp>
        <p:nvSpPr>
          <p:cNvPr id="24" name="TextBox 23">
            <a:extLst>
              <a:ext uri="{FF2B5EF4-FFF2-40B4-BE49-F238E27FC236}">
                <a16:creationId xmlns:a16="http://schemas.microsoft.com/office/drawing/2014/main" id="{A690EB81-47E9-BA4C-838D-3294F60CB49C}"/>
              </a:ext>
            </a:extLst>
          </p:cNvPr>
          <p:cNvSpPr txBox="1"/>
          <p:nvPr/>
        </p:nvSpPr>
        <p:spPr>
          <a:xfrm>
            <a:off x="3914114" y="4445736"/>
            <a:ext cx="1075615"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LIVE STREAM VIDEO</a:t>
            </a:r>
          </a:p>
        </p:txBody>
      </p:sp>
      <p:pic>
        <p:nvPicPr>
          <p:cNvPr id="5" name="Picture 4">
            <a:extLst>
              <a:ext uri="{FF2B5EF4-FFF2-40B4-BE49-F238E27FC236}">
                <a16:creationId xmlns:a16="http://schemas.microsoft.com/office/drawing/2014/main" id="{596E86E7-F71F-3C46-B393-2CD069FCC4D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44137" y="748547"/>
            <a:ext cx="1654043" cy="906201"/>
          </a:xfrm>
          <a:prstGeom prst="rect">
            <a:avLst/>
          </a:prstGeom>
          <a:ln w="15875">
            <a:noFill/>
          </a:ln>
        </p:spPr>
      </p:pic>
      <p:pic>
        <p:nvPicPr>
          <p:cNvPr id="2" name="Picture 1">
            <a:extLst>
              <a:ext uri="{FF2B5EF4-FFF2-40B4-BE49-F238E27FC236}">
                <a16:creationId xmlns:a16="http://schemas.microsoft.com/office/drawing/2014/main" id="{58BE3F66-C3BC-7748-88D9-24B9B2AD1E12}"/>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738513" y="748547"/>
            <a:ext cx="1591547" cy="897271"/>
          </a:xfrm>
          <a:prstGeom prst="rect">
            <a:avLst/>
          </a:prstGeom>
          <a:ln w="15875">
            <a:noFill/>
          </a:ln>
        </p:spPr>
      </p:pic>
      <p:grpSp>
        <p:nvGrpSpPr>
          <p:cNvPr id="42" name="Group 41">
            <a:extLst>
              <a:ext uri="{FF2B5EF4-FFF2-40B4-BE49-F238E27FC236}">
                <a16:creationId xmlns:a16="http://schemas.microsoft.com/office/drawing/2014/main" id="{A28DDBA8-550B-4830-BF5B-F656B5E5B5A6}"/>
              </a:ext>
            </a:extLst>
          </p:cNvPr>
          <p:cNvGrpSpPr/>
          <p:nvPr/>
        </p:nvGrpSpPr>
        <p:grpSpPr>
          <a:xfrm>
            <a:off x="715151" y="1763192"/>
            <a:ext cx="7041806" cy="134652"/>
            <a:chOff x="1160650" y="3325224"/>
            <a:chExt cx="11266890" cy="215442"/>
          </a:xfrm>
        </p:grpSpPr>
        <p:sp>
          <p:nvSpPr>
            <p:cNvPr id="16" name="TextBox 15">
              <a:extLst>
                <a:ext uri="{FF2B5EF4-FFF2-40B4-BE49-F238E27FC236}">
                  <a16:creationId xmlns:a16="http://schemas.microsoft.com/office/drawing/2014/main" id="{937A33C4-82BD-2848-8829-812A5A74C945}"/>
                </a:ext>
              </a:extLst>
            </p:cNvPr>
            <p:cNvSpPr txBox="1"/>
            <p:nvPr/>
          </p:nvSpPr>
          <p:spPr>
            <a:xfrm>
              <a:off x="11996650" y="3325224"/>
              <a:ext cx="430890" cy="215442"/>
            </a:xfrm>
            <a:prstGeom prst="rect">
              <a:avLst/>
            </a:prstGeom>
            <a:noFill/>
          </p:spPr>
          <p:txBody>
            <a:bodyPr wrap="none" lIns="0" tIns="0" rIns="0" bIns="0" rtlCol="0">
              <a:spAutoFit/>
            </a:bodyPr>
            <a:lstStyle/>
            <a:p>
              <a:pPr algn="ctr" defTabSz="685602" eaLnBrk="0" fontAlgn="base" hangingPunct="0">
                <a:spcBef>
                  <a:spcPct val="0"/>
                </a:spcBef>
                <a:spcAft>
                  <a:spcPct val="0"/>
                </a:spcAft>
                <a:defRPr/>
              </a:pPr>
              <a:r>
                <a:rPr lang="en-US" sz="875" b="1" dirty="0">
                  <a:solidFill>
                    <a:schemeClr val="accent2"/>
                  </a:solidFill>
                  <a:latin typeface="Amazon Ember" charset="0"/>
                  <a:ea typeface="Amazon Ember" charset="0"/>
                  <a:cs typeface="Amazon Ember" charset="0"/>
                </a:rPr>
                <a:t>TEXT</a:t>
              </a:r>
            </a:p>
          </p:txBody>
        </p:sp>
        <p:sp>
          <p:nvSpPr>
            <p:cNvPr id="14" name="TextBox 13">
              <a:extLst>
                <a:ext uri="{FF2B5EF4-FFF2-40B4-BE49-F238E27FC236}">
                  <a16:creationId xmlns:a16="http://schemas.microsoft.com/office/drawing/2014/main" id="{C28B4433-3322-6C4C-A904-017393336AB5}"/>
                </a:ext>
              </a:extLst>
            </p:cNvPr>
            <p:cNvSpPr txBox="1"/>
            <p:nvPr/>
          </p:nvSpPr>
          <p:spPr>
            <a:xfrm>
              <a:off x="7935570" y="3325224"/>
              <a:ext cx="2082621" cy="215442"/>
            </a:xfrm>
            <a:prstGeom prst="rect">
              <a:avLst/>
            </a:prstGeom>
            <a:noFill/>
          </p:spPr>
          <p:txBody>
            <a:bodyPr wrap="none" lIns="0" tIns="0" rIns="0" bIns="0" rtlCol="0">
              <a:spAutoFit/>
            </a:bodyPr>
            <a:lstStyle/>
            <a:p>
              <a:pPr algn="ctr" defTabSz="685602" eaLnBrk="0" fontAlgn="base" hangingPunct="0">
                <a:spcBef>
                  <a:spcPct val="0"/>
                </a:spcBef>
                <a:spcAft>
                  <a:spcPct val="0"/>
                </a:spcAft>
                <a:defRPr/>
              </a:pPr>
              <a:r>
                <a:rPr lang="en-US" sz="875" b="1" dirty="0">
                  <a:solidFill>
                    <a:schemeClr val="accent2"/>
                  </a:solidFill>
                  <a:latin typeface="Amazon Ember" charset="0"/>
                  <a:ea typeface="Amazon Ember" charset="0"/>
                  <a:cs typeface="Amazon Ember" charset="0"/>
                </a:rPr>
                <a:t>CONTENT MODERATION</a:t>
              </a:r>
            </a:p>
          </p:txBody>
        </p:sp>
        <p:sp>
          <p:nvSpPr>
            <p:cNvPr id="21" name="TextBox 20">
              <a:extLst>
                <a:ext uri="{FF2B5EF4-FFF2-40B4-BE49-F238E27FC236}">
                  <a16:creationId xmlns:a16="http://schemas.microsoft.com/office/drawing/2014/main" id="{4DFC6D0C-6B66-E442-8A29-CE92D71D3768}"/>
                </a:ext>
              </a:extLst>
            </p:cNvPr>
            <p:cNvSpPr txBox="1"/>
            <p:nvPr/>
          </p:nvSpPr>
          <p:spPr>
            <a:xfrm>
              <a:off x="5013394" y="3325224"/>
              <a:ext cx="1433726" cy="215442"/>
            </a:xfrm>
            <a:prstGeom prst="rect">
              <a:avLst/>
            </a:prstGeom>
            <a:noFill/>
          </p:spPr>
          <p:txBody>
            <a:bodyPr wrap="none" lIns="0" tIns="0" rIns="0" bIns="0" rtlCol="0">
              <a:spAutoFit/>
            </a:bodyPr>
            <a:lstStyle/>
            <a:p>
              <a:pPr algn="ctr" defTabSz="685602" eaLnBrk="0" fontAlgn="base" hangingPunct="0">
                <a:spcBef>
                  <a:spcPct val="0"/>
                </a:spcBef>
                <a:spcAft>
                  <a:spcPct val="0"/>
                </a:spcAft>
                <a:defRPr/>
              </a:pPr>
              <a:r>
                <a:rPr lang="en-US" sz="875" b="1" dirty="0">
                  <a:solidFill>
                    <a:schemeClr val="accent2"/>
                  </a:solidFill>
                  <a:latin typeface="Amazon Ember" charset="0"/>
                  <a:ea typeface="Amazon Ember" charset="0"/>
                  <a:cs typeface="Amazon Ember" charset="0"/>
                </a:rPr>
                <a:t>CUSTOM LABELS</a:t>
              </a:r>
            </a:p>
          </p:txBody>
        </p:sp>
        <p:sp>
          <p:nvSpPr>
            <p:cNvPr id="13" name="TextBox 12">
              <a:extLst>
                <a:ext uri="{FF2B5EF4-FFF2-40B4-BE49-F238E27FC236}">
                  <a16:creationId xmlns:a16="http://schemas.microsoft.com/office/drawing/2014/main" id="{E9B6545E-A30E-CF49-B646-A9F2E35A68E7}"/>
                </a:ext>
              </a:extLst>
            </p:cNvPr>
            <p:cNvSpPr txBox="1"/>
            <p:nvPr/>
          </p:nvSpPr>
          <p:spPr>
            <a:xfrm>
              <a:off x="1160650" y="3325224"/>
              <a:ext cx="2621232" cy="215442"/>
            </a:xfrm>
            <a:prstGeom prst="rect">
              <a:avLst/>
            </a:prstGeom>
            <a:noFill/>
          </p:spPr>
          <p:txBody>
            <a:bodyPr wrap="none" lIns="0" tIns="0" rIns="0" bIns="0" rtlCol="0">
              <a:spAutoFit/>
            </a:bodyPr>
            <a:lstStyle/>
            <a:p>
              <a:pPr algn="ctr" defTabSz="685602" eaLnBrk="0" fontAlgn="base" hangingPunct="0">
                <a:spcBef>
                  <a:spcPct val="0"/>
                </a:spcBef>
                <a:spcAft>
                  <a:spcPct val="0"/>
                </a:spcAft>
                <a:defRPr/>
              </a:pPr>
              <a:r>
                <a:rPr lang="en-US" sz="875" b="1" dirty="0">
                  <a:solidFill>
                    <a:schemeClr val="accent2"/>
                  </a:solidFill>
                  <a:latin typeface="Amazon Ember" charset="0"/>
                  <a:ea typeface="Amazon Ember" charset="0"/>
                  <a:cs typeface="Amazon Ember" charset="0"/>
                </a:rPr>
                <a:t>OBJECT, SCENE, AND ACTIVITY</a:t>
              </a:r>
            </a:p>
          </p:txBody>
        </p:sp>
      </p:grpSp>
      <p:sp>
        <p:nvSpPr>
          <p:cNvPr id="26" name="TextBox 25">
            <a:extLst>
              <a:ext uri="{FF2B5EF4-FFF2-40B4-BE49-F238E27FC236}">
                <a16:creationId xmlns:a16="http://schemas.microsoft.com/office/drawing/2014/main" id="{DD7962A7-F815-8843-A4EA-9DF4C92D671B}"/>
              </a:ext>
            </a:extLst>
          </p:cNvPr>
          <p:cNvSpPr txBox="1"/>
          <p:nvPr/>
        </p:nvSpPr>
        <p:spPr>
          <a:xfrm>
            <a:off x="1936554" y="4445736"/>
            <a:ext cx="956993"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VIDEO SEGMENTS</a:t>
            </a:r>
          </a:p>
        </p:txBody>
      </p:sp>
      <p:sp>
        <p:nvSpPr>
          <p:cNvPr id="27" name="TextBox 26">
            <a:extLst>
              <a:ext uri="{FF2B5EF4-FFF2-40B4-BE49-F238E27FC236}">
                <a16:creationId xmlns:a16="http://schemas.microsoft.com/office/drawing/2014/main" id="{3BA93520-BD17-C248-92FF-0DB9B99CEA6D}"/>
              </a:ext>
            </a:extLst>
          </p:cNvPr>
          <p:cNvSpPr txBox="1"/>
          <p:nvPr/>
        </p:nvSpPr>
        <p:spPr>
          <a:xfrm>
            <a:off x="1116769" y="3111005"/>
            <a:ext cx="849592"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PPE DETECTION</a:t>
            </a:r>
          </a:p>
        </p:txBody>
      </p:sp>
      <p:cxnSp>
        <p:nvCxnSpPr>
          <p:cNvPr id="49" name="Straight Connector 48">
            <a:extLst>
              <a:ext uri="{FF2B5EF4-FFF2-40B4-BE49-F238E27FC236}">
                <a16:creationId xmlns:a16="http://schemas.microsoft.com/office/drawing/2014/main" id="{6CF794F1-6D33-498A-9FD1-99F86BBA3D81}"/>
              </a:ext>
            </a:extLst>
          </p:cNvPr>
          <p:cNvCxnSpPr>
            <a:cxnSpLocks/>
          </p:cNvCxnSpPr>
          <p:nvPr/>
        </p:nvCxnSpPr>
        <p:spPr>
          <a:xfrm flipV="1">
            <a:off x="1635329" y="4321710"/>
            <a:ext cx="5628680" cy="15297"/>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67F438E-7215-415D-A5AC-F7E5D7CFBC49}"/>
              </a:ext>
            </a:extLst>
          </p:cNvPr>
          <p:cNvCxnSpPr>
            <a:cxnSpLocks/>
          </p:cNvCxnSpPr>
          <p:nvPr/>
        </p:nvCxnSpPr>
        <p:spPr>
          <a:xfrm flipV="1">
            <a:off x="1635329" y="3426477"/>
            <a:ext cx="5628680" cy="5728"/>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B295CAD-8180-4995-92B9-A638E9EC0A2E}"/>
              </a:ext>
            </a:extLst>
          </p:cNvPr>
          <p:cNvCxnSpPr>
            <a:cxnSpLocks/>
          </p:cNvCxnSpPr>
          <p:nvPr/>
        </p:nvCxnSpPr>
        <p:spPr>
          <a:xfrm flipV="1">
            <a:off x="745792" y="1651772"/>
            <a:ext cx="7658696" cy="5953"/>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861B68-5C3B-4CFD-90E0-A199B2AB68A6}"/>
              </a:ext>
            </a:extLst>
          </p:cNvPr>
          <p:cNvCxnSpPr>
            <a:cxnSpLocks/>
          </p:cNvCxnSpPr>
          <p:nvPr/>
        </p:nvCxnSpPr>
        <p:spPr>
          <a:xfrm>
            <a:off x="748769" y="740944"/>
            <a:ext cx="7655719" cy="4464"/>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D10362C-A75C-C042-AD17-DCC0C69441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45792" y="2074029"/>
            <a:ext cx="1607018" cy="913298"/>
          </a:xfrm>
          <a:prstGeom prst="rect">
            <a:avLst/>
          </a:prstGeom>
          <a:ln cap="sq">
            <a:noFill/>
          </a:ln>
        </p:spPr>
      </p:pic>
      <p:cxnSp>
        <p:nvCxnSpPr>
          <p:cNvPr id="47" name="Straight Connector 46">
            <a:extLst>
              <a:ext uri="{FF2B5EF4-FFF2-40B4-BE49-F238E27FC236}">
                <a16:creationId xmlns:a16="http://schemas.microsoft.com/office/drawing/2014/main" id="{43FF5065-4788-41C7-9F7E-8564D744BA2E}"/>
              </a:ext>
            </a:extLst>
          </p:cNvPr>
          <p:cNvCxnSpPr>
            <a:cxnSpLocks/>
          </p:cNvCxnSpPr>
          <p:nvPr/>
        </p:nvCxnSpPr>
        <p:spPr>
          <a:xfrm flipV="1">
            <a:off x="757039" y="2067843"/>
            <a:ext cx="7654727" cy="5192"/>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20CA265-7EC8-4DD0-BCF8-B15425000F8F}"/>
              </a:ext>
            </a:extLst>
          </p:cNvPr>
          <p:cNvCxnSpPr>
            <a:cxnSpLocks/>
          </p:cNvCxnSpPr>
          <p:nvPr/>
        </p:nvCxnSpPr>
        <p:spPr>
          <a:xfrm>
            <a:off x="757039" y="2986184"/>
            <a:ext cx="7654727" cy="1648"/>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2" name="Explosion 2 21">
            <a:extLst>
              <a:ext uri="{FF2B5EF4-FFF2-40B4-BE49-F238E27FC236}">
                <a16:creationId xmlns:a16="http://schemas.microsoft.com/office/drawing/2014/main" id="{69B7B859-92F2-EA40-A759-97DDD51C27CA}"/>
              </a:ext>
            </a:extLst>
          </p:cNvPr>
          <p:cNvSpPr/>
          <p:nvPr/>
        </p:nvSpPr>
        <p:spPr>
          <a:xfrm>
            <a:off x="280103" y="1868569"/>
            <a:ext cx="567033" cy="398547"/>
          </a:xfrm>
          <a:prstGeom prst="irregularSeal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050" dirty="0">
              <a:solidFill>
                <a:schemeClr val="tx1"/>
              </a:solidFill>
            </a:endParaRPr>
          </a:p>
        </p:txBody>
      </p:sp>
      <p:sp>
        <p:nvSpPr>
          <p:cNvPr id="28" name="TextBox 27">
            <a:extLst>
              <a:ext uri="{FF2B5EF4-FFF2-40B4-BE49-F238E27FC236}">
                <a16:creationId xmlns:a16="http://schemas.microsoft.com/office/drawing/2014/main" id="{A3D99F7B-5540-7140-A8C9-4E1123C4CCBD}"/>
              </a:ext>
            </a:extLst>
          </p:cNvPr>
          <p:cNvSpPr txBox="1"/>
          <p:nvPr/>
        </p:nvSpPr>
        <p:spPr>
          <a:xfrm>
            <a:off x="302321" y="1929342"/>
            <a:ext cx="741646" cy="276999"/>
          </a:xfrm>
          <a:prstGeom prst="rect">
            <a:avLst/>
          </a:prstGeom>
          <a:noFill/>
        </p:spPr>
        <p:txBody>
          <a:bodyPr wrap="square" rtlCol="0">
            <a:spAutoFit/>
          </a:bodyPr>
          <a:lstStyle/>
          <a:p>
            <a:r>
              <a:rPr lang="en-US" sz="1200" dirty="0"/>
              <a:t>new</a:t>
            </a:r>
          </a:p>
        </p:txBody>
      </p:sp>
      <p:sp>
        <p:nvSpPr>
          <p:cNvPr id="39" name="Explosion 2 38">
            <a:extLst>
              <a:ext uri="{FF2B5EF4-FFF2-40B4-BE49-F238E27FC236}">
                <a16:creationId xmlns:a16="http://schemas.microsoft.com/office/drawing/2014/main" id="{CAA21285-B0FB-5D42-B335-3BDEB2AC4AA6}"/>
              </a:ext>
            </a:extLst>
          </p:cNvPr>
          <p:cNvSpPr/>
          <p:nvPr/>
        </p:nvSpPr>
        <p:spPr>
          <a:xfrm>
            <a:off x="1187908" y="3230067"/>
            <a:ext cx="567033" cy="398547"/>
          </a:xfrm>
          <a:prstGeom prst="irregularSeal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050" dirty="0">
              <a:solidFill>
                <a:schemeClr val="tx1"/>
              </a:solidFill>
            </a:endParaRPr>
          </a:p>
        </p:txBody>
      </p:sp>
      <p:sp>
        <p:nvSpPr>
          <p:cNvPr id="40" name="TextBox 39">
            <a:extLst>
              <a:ext uri="{FF2B5EF4-FFF2-40B4-BE49-F238E27FC236}">
                <a16:creationId xmlns:a16="http://schemas.microsoft.com/office/drawing/2014/main" id="{540EE936-B123-1340-ACF9-8F9B18386A75}"/>
              </a:ext>
            </a:extLst>
          </p:cNvPr>
          <p:cNvSpPr txBox="1"/>
          <p:nvPr/>
        </p:nvSpPr>
        <p:spPr>
          <a:xfrm>
            <a:off x="1224715" y="3290840"/>
            <a:ext cx="741646" cy="276999"/>
          </a:xfrm>
          <a:prstGeom prst="rect">
            <a:avLst/>
          </a:prstGeom>
          <a:noFill/>
        </p:spPr>
        <p:txBody>
          <a:bodyPr wrap="square" rtlCol="0">
            <a:spAutoFit/>
          </a:bodyPr>
          <a:lstStyle/>
          <a:p>
            <a:r>
              <a:rPr lang="en-US" sz="1200" dirty="0"/>
              <a:t>new</a:t>
            </a:r>
          </a:p>
        </p:txBody>
      </p:sp>
      <p:sp>
        <p:nvSpPr>
          <p:cNvPr id="41" name="Explosion 2 40">
            <a:extLst>
              <a:ext uri="{FF2B5EF4-FFF2-40B4-BE49-F238E27FC236}">
                <a16:creationId xmlns:a16="http://schemas.microsoft.com/office/drawing/2014/main" id="{0E7A2F35-5407-3F4C-9FA5-52587EE014D4}"/>
              </a:ext>
            </a:extLst>
          </p:cNvPr>
          <p:cNvSpPr/>
          <p:nvPr/>
        </p:nvSpPr>
        <p:spPr>
          <a:xfrm>
            <a:off x="2500506" y="563113"/>
            <a:ext cx="741646" cy="414480"/>
          </a:xfrm>
          <a:prstGeom prst="irregularSeal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050" dirty="0">
              <a:solidFill>
                <a:schemeClr val="tx1"/>
              </a:solidFill>
            </a:endParaRPr>
          </a:p>
        </p:txBody>
      </p:sp>
      <p:sp>
        <p:nvSpPr>
          <p:cNvPr id="43" name="TextBox 42">
            <a:extLst>
              <a:ext uri="{FF2B5EF4-FFF2-40B4-BE49-F238E27FC236}">
                <a16:creationId xmlns:a16="http://schemas.microsoft.com/office/drawing/2014/main" id="{26C90673-5EBD-F44D-9F6F-0C3A2B8F554B}"/>
              </a:ext>
            </a:extLst>
          </p:cNvPr>
          <p:cNvSpPr txBox="1"/>
          <p:nvPr/>
        </p:nvSpPr>
        <p:spPr>
          <a:xfrm>
            <a:off x="2514066" y="631853"/>
            <a:ext cx="858075" cy="261610"/>
          </a:xfrm>
          <a:prstGeom prst="rect">
            <a:avLst/>
          </a:prstGeom>
          <a:noFill/>
        </p:spPr>
        <p:txBody>
          <a:bodyPr wrap="square" rtlCol="0">
            <a:spAutoFit/>
          </a:bodyPr>
          <a:lstStyle/>
          <a:p>
            <a:r>
              <a:rPr lang="en-US" sz="1050" dirty="0"/>
              <a:t>updated</a:t>
            </a:r>
          </a:p>
        </p:txBody>
      </p:sp>
      <p:sp>
        <p:nvSpPr>
          <p:cNvPr id="44" name="Explosion 2 43">
            <a:extLst>
              <a:ext uri="{FF2B5EF4-FFF2-40B4-BE49-F238E27FC236}">
                <a16:creationId xmlns:a16="http://schemas.microsoft.com/office/drawing/2014/main" id="{35BF0076-2E91-0648-852C-99D0E44D9D4F}"/>
              </a:ext>
            </a:extLst>
          </p:cNvPr>
          <p:cNvSpPr/>
          <p:nvPr/>
        </p:nvSpPr>
        <p:spPr>
          <a:xfrm>
            <a:off x="4513283" y="548586"/>
            <a:ext cx="741646" cy="414480"/>
          </a:xfrm>
          <a:prstGeom prst="irregularSeal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050" dirty="0">
              <a:solidFill>
                <a:schemeClr val="tx1"/>
              </a:solidFill>
            </a:endParaRPr>
          </a:p>
        </p:txBody>
      </p:sp>
      <p:sp>
        <p:nvSpPr>
          <p:cNvPr id="45" name="TextBox 44">
            <a:extLst>
              <a:ext uri="{FF2B5EF4-FFF2-40B4-BE49-F238E27FC236}">
                <a16:creationId xmlns:a16="http://schemas.microsoft.com/office/drawing/2014/main" id="{723F9640-9EBF-4446-A6C8-C4935E2C77EE}"/>
              </a:ext>
            </a:extLst>
          </p:cNvPr>
          <p:cNvSpPr txBox="1"/>
          <p:nvPr/>
        </p:nvSpPr>
        <p:spPr>
          <a:xfrm>
            <a:off x="4526844" y="617326"/>
            <a:ext cx="741646" cy="261610"/>
          </a:xfrm>
          <a:prstGeom prst="rect">
            <a:avLst/>
          </a:prstGeom>
          <a:noFill/>
        </p:spPr>
        <p:txBody>
          <a:bodyPr wrap="square" rtlCol="0">
            <a:spAutoFit/>
          </a:bodyPr>
          <a:lstStyle/>
          <a:p>
            <a:r>
              <a:rPr lang="en-US" sz="1050" dirty="0"/>
              <a:t>updated</a:t>
            </a:r>
          </a:p>
        </p:txBody>
      </p:sp>
    </p:spTree>
    <p:extLst>
      <p:ext uri="{BB962C8B-B14F-4D97-AF65-F5344CB8AC3E}">
        <p14:creationId xmlns:p14="http://schemas.microsoft.com/office/powerpoint/2010/main" val="202478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2" grpId="0" animBg="1"/>
      <p:bldP spid="28" grpId="0"/>
      <p:bldP spid="39" grpId="0" animBg="1"/>
      <p:bldP spid="40" grpId="0"/>
      <p:bldP spid="41" grpId="0" animBg="1"/>
      <p:bldP spid="43" grpId="0"/>
      <p:bldP spid="44" grpId="0" animBg="1"/>
      <p:bldP spid="45" grpId="0"/>
    </p:bldLst>
  </p:timing>
</p:sld>
</file>

<file path=ppt/theme/theme1.xml><?xml version="1.0" encoding="utf-8"?>
<a:theme xmlns:a="http://schemas.openxmlformats.org/drawingml/2006/main" name="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SharedWithUsers xmlns="e4e8a370-0e78-47ef-a2a0-b0d489400be5">
      <UserInfo>
        <DisplayName>Kuthan, Christopher</DisplayName>
        <AccountId>31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C42727D952ED0408F3A5B6352A82D96" ma:contentTypeVersion="1" ma:contentTypeDescription="Create a new document." ma:contentTypeScope="" ma:versionID="1fdbfca909f54fca1bc961eed97c781f">
  <xsd:schema xmlns:xsd="http://www.w3.org/2001/XMLSchema" xmlns:xs="http://www.w3.org/2001/XMLSchema" xmlns:p="http://schemas.microsoft.com/office/2006/metadata/properties" xmlns:ns2="e4e8a370-0e78-47ef-a2a0-b0d489400be5" targetNamespace="http://schemas.microsoft.com/office/2006/metadata/properties" ma:root="true" ma:fieldsID="906ba813f9508bd89d15236f2b1cd3ef" ns2:_="">
    <xsd:import namespace="e4e8a370-0e78-47ef-a2a0-b0d489400be5"/>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8a370-0e78-47ef-a2a0-b0d489400be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e4e8a370-0e78-47ef-a2a0-b0d489400be5"/>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1219210E-06FE-4F40-ACE2-7DC39D0925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8a370-0e78-47ef-a2a0-b0d489400b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AWS AI_ML_Deck Template_v07</Template>
  <TotalTime>7035</TotalTime>
  <Words>5478</Words>
  <Application>Microsoft Macintosh PowerPoint</Application>
  <PresentationFormat>On-screen Show (16:9)</PresentationFormat>
  <Paragraphs>659</Paragraphs>
  <Slides>58</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Amazon Ember</vt:lpstr>
      <vt:lpstr>Amazon Ember Display</vt:lpstr>
      <vt:lpstr>Amazon Ember Heavy</vt:lpstr>
      <vt:lpstr>Amazon Ember Light</vt:lpstr>
      <vt:lpstr>Amazon Ember Medium</vt:lpstr>
      <vt:lpstr>Amazon Ember Regular</vt:lpstr>
      <vt:lpstr>Arial</vt:lpstr>
      <vt:lpstr>Calibri</vt:lpstr>
      <vt:lpstr>Lucida Console</vt:lpstr>
      <vt:lpstr>Proxima Nova Extrabold</vt:lpstr>
      <vt:lpstr>Segoe UI Semilight</vt:lpstr>
      <vt:lpstr>4-60140_DeckTemplate_AWS AI ML</vt:lpstr>
      <vt:lpstr>PowerPoint Presentation</vt:lpstr>
      <vt:lpstr>PowerPoint Presentation</vt:lpstr>
      <vt:lpstr>Why AWS for ML?</vt:lpstr>
      <vt:lpstr>Machine learning on AWS is happening  in companies of every size and industry</vt:lpstr>
      <vt:lpstr>The AWS ML Stack Broadest and most complete set of machine learning capabilities</vt:lpstr>
      <vt:lpstr>The AWS ML Stack Broadest and most complete set of machine learning capabilities</vt:lpstr>
      <vt:lpstr>Amazon Rekognition Overview</vt:lpstr>
      <vt:lpstr>Amazon Rekognition Deep-Learning-Based Image and Video Analysis</vt:lpstr>
      <vt:lpstr>Amazon Rekognition Features</vt:lpstr>
      <vt:lpstr>Common applications of Amazon Rekognition</vt:lpstr>
      <vt:lpstr>Why Amazon Rekognition</vt:lpstr>
      <vt:lpstr>Amazon Rekognition Customers</vt:lpstr>
      <vt:lpstr>PowerPoint Presentation</vt:lpstr>
      <vt:lpstr>Media discovery</vt:lpstr>
      <vt:lpstr>Tools for media discovery</vt:lpstr>
      <vt:lpstr>Celebrity detection</vt:lpstr>
      <vt:lpstr>Video Segmentation</vt:lpstr>
      <vt:lpstr>Object and scene detection</vt:lpstr>
      <vt:lpstr>Object and scene detection</vt:lpstr>
      <vt:lpstr>PowerPoint Presentation</vt:lpstr>
      <vt:lpstr>Text in the wild</vt:lpstr>
      <vt:lpstr>Face – Common Use Cases</vt:lpstr>
      <vt:lpstr>Recognize your customer Verify the identities of customers who opt-in</vt:lpstr>
      <vt:lpstr>Face – customer analysis With trends, not individually</vt:lpstr>
      <vt:lpstr>Face – customer analysis With trends, not individually</vt:lpstr>
      <vt:lpstr>Face detection, analysis, and recognition </vt:lpstr>
      <vt:lpstr>Personal Protective Equipment (PPE) Detection</vt:lpstr>
      <vt:lpstr>Activities and paths</vt:lpstr>
      <vt:lpstr>Amazon Rekognition Custom Labels</vt:lpstr>
      <vt:lpstr>Amazon Rekognition Custom Labels</vt:lpstr>
      <vt:lpstr>Examples of Custom Labels in Amazon Rekognition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AWS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Taylor Rozek</dc:creator>
  <cp:keywords>AWS AI</cp:keywords>
  <cp:lastModifiedBy>Peter Molnar</cp:lastModifiedBy>
  <cp:revision>404</cp:revision>
  <dcterms:created xsi:type="dcterms:W3CDTF">2019-05-01T16:15:48Z</dcterms:created>
  <dcterms:modified xsi:type="dcterms:W3CDTF">2021-02-11T23:06:04Z</dcterms:modified>
  <cp:category>AWS AI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0x0101009C42727D952ED0408F3A5B6352A82D96</vt:lpwstr>
  </property>
</Properties>
</file>